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36004500" cy="50406300"/>
  <p:notesSz cx="6858000" cy="9144000"/>
  <p:defaultTextStyle>
    <a:defPPr>
      <a:defRPr lang="en-US"/>
    </a:defPPr>
    <a:lvl1pPr marL="0" algn="l" defTabSz="4610588" rtl="0" eaLnBrk="1" latinLnBrk="0" hangingPunct="1">
      <a:defRPr sz="9100" kern="1200">
        <a:solidFill>
          <a:schemeClr val="tx1"/>
        </a:solidFill>
        <a:latin typeface="+mn-lt"/>
        <a:ea typeface="+mn-ea"/>
        <a:cs typeface="+mn-cs"/>
      </a:defRPr>
    </a:lvl1pPr>
    <a:lvl2pPr marL="2305294" algn="l" defTabSz="4610588" rtl="0" eaLnBrk="1" latinLnBrk="0" hangingPunct="1">
      <a:defRPr sz="9100" kern="1200">
        <a:solidFill>
          <a:schemeClr val="tx1"/>
        </a:solidFill>
        <a:latin typeface="+mn-lt"/>
        <a:ea typeface="+mn-ea"/>
        <a:cs typeface="+mn-cs"/>
      </a:defRPr>
    </a:lvl2pPr>
    <a:lvl3pPr marL="4610588" algn="l" defTabSz="4610588" rtl="0" eaLnBrk="1" latinLnBrk="0" hangingPunct="1">
      <a:defRPr sz="9100" kern="1200">
        <a:solidFill>
          <a:schemeClr val="tx1"/>
        </a:solidFill>
        <a:latin typeface="+mn-lt"/>
        <a:ea typeface="+mn-ea"/>
        <a:cs typeface="+mn-cs"/>
      </a:defRPr>
    </a:lvl3pPr>
    <a:lvl4pPr marL="6915882" algn="l" defTabSz="4610588" rtl="0" eaLnBrk="1" latinLnBrk="0" hangingPunct="1">
      <a:defRPr sz="9100" kern="1200">
        <a:solidFill>
          <a:schemeClr val="tx1"/>
        </a:solidFill>
        <a:latin typeface="+mn-lt"/>
        <a:ea typeface="+mn-ea"/>
        <a:cs typeface="+mn-cs"/>
      </a:defRPr>
    </a:lvl4pPr>
    <a:lvl5pPr marL="9221175" algn="l" defTabSz="4610588" rtl="0" eaLnBrk="1" latinLnBrk="0" hangingPunct="1">
      <a:defRPr sz="9100" kern="1200">
        <a:solidFill>
          <a:schemeClr val="tx1"/>
        </a:solidFill>
        <a:latin typeface="+mn-lt"/>
        <a:ea typeface="+mn-ea"/>
        <a:cs typeface="+mn-cs"/>
      </a:defRPr>
    </a:lvl5pPr>
    <a:lvl6pPr marL="11526469" algn="l" defTabSz="4610588" rtl="0" eaLnBrk="1" latinLnBrk="0" hangingPunct="1">
      <a:defRPr sz="9100" kern="1200">
        <a:solidFill>
          <a:schemeClr val="tx1"/>
        </a:solidFill>
        <a:latin typeface="+mn-lt"/>
        <a:ea typeface="+mn-ea"/>
        <a:cs typeface="+mn-cs"/>
      </a:defRPr>
    </a:lvl6pPr>
    <a:lvl7pPr marL="13831763" algn="l" defTabSz="4610588" rtl="0" eaLnBrk="1" latinLnBrk="0" hangingPunct="1">
      <a:defRPr sz="9100" kern="1200">
        <a:solidFill>
          <a:schemeClr val="tx1"/>
        </a:solidFill>
        <a:latin typeface="+mn-lt"/>
        <a:ea typeface="+mn-ea"/>
        <a:cs typeface="+mn-cs"/>
      </a:defRPr>
    </a:lvl7pPr>
    <a:lvl8pPr marL="16137057" algn="l" defTabSz="4610588" rtl="0" eaLnBrk="1" latinLnBrk="0" hangingPunct="1">
      <a:defRPr sz="9100" kern="1200">
        <a:solidFill>
          <a:schemeClr val="tx1"/>
        </a:solidFill>
        <a:latin typeface="+mn-lt"/>
        <a:ea typeface="+mn-ea"/>
        <a:cs typeface="+mn-cs"/>
      </a:defRPr>
    </a:lvl8pPr>
    <a:lvl9pPr marL="18442351" algn="l" defTabSz="4610588" rtl="0" eaLnBrk="1" latinLnBrk="0" hangingPunct="1">
      <a:defRPr sz="9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76">
          <p15:clr>
            <a:srgbClr val="A4A3A4"/>
          </p15:clr>
        </p15:guide>
        <p15:guide id="2" pos="113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A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88" autoAdjust="0"/>
    <p:restoredTop sz="94640" autoAdjust="0"/>
  </p:normalViewPr>
  <p:slideViewPr>
    <p:cSldViewPr>
      <p:cViewPr varScale="1">
        <p:scale>
          <a:sx n="10" d="100"/>
          <a:sy n="10" d="100"/>
        </p:scale>
        <p:origin x="1540" y="2"/>
      </p:cViewPr>
      <p:guideLst>
        <p:guide orient="horz" pos="15876"/>
        <p:guide pos="113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700340" y="15658636"/>
            <a:ext cx="30603825" cy="10804682"/>
          </a:xfrm>
        </p:spPr>
        <p:txBody>
          <a:bodyPr/>
          <a:lstStyle/>
          <a:p>
            <a:r>
              <a:rPr lang="el-GR"/>
              <a:t>Kλικ για επεξεργασία του τίτλου</a:t>
            </a:r>
            <a:endParaRPr lang="en-GB"/>
          </a:p>
        </p:txBody>
      </p:sp>
      <p:sp>
        <p:nvSpPr>
          <p:cNvPr id="3" name="2 - Υπότιτλος"/>
          <p:cNvSpPr>
            <a:spLocks noGrp="1"/>
          </p:cNvSpPr>
          <p:nvPr>
            <p:ph type="subTitle" idx="1"/>
          </p:nvPr>
        </p:nvSpPr>
        <p:spPr>
          <a:xfrm>
            <a:off x="5400677" y="28563570"/>
            <a:ext cx="25203151" cy="12881610"/>
          </a:xfrm>
        </p:spPr>
        <p:txBody>
          <a:bodyPr/>
          <a:lstStyle>
            <a:lvl1pPr marL="0" indent="0" algn="ctr">
              <a:buNone/>
              <a:defRPr>
                <a:solidFill>
                  <a:schemeClr val="tx1">
                    <a:tint val="75000"/>
                  </a:schemeClr>
                </a:solidFill>
              </a:defRPr>
            </a:lvl1pPr>
            <a:lvl2pPr marL="2305294" indent="0" algn="ctr">
              <a:buNone/>
              <a:defRPr>
                <a:solidFill>
                  <a:schemeClr val="tx1">
                    <a:tint val="75000"/>
                  </a:schemeClr>
                </a:solidFill>
              </a:defRPr>
            </a:lvl2pPr>
            <a:lvl3pPr marL="4610588" indent="0" algn="ctr">
              <a:buNone/>
              <a:defRPr>
                <a:solidFill>
                  <a:schemeClr val="tx1">
                    <a:tint val="75000"/>
                  </a:schemeClr>
                </a:solidFill>
              </a:defRPr>
            </a:lvl3pPr>
            <a:lvl4pPr marL="6915882" indent="0" algn="ctr">
              <a:buNone/>
              <a:defRPr>
                <a:solidFill>
                  <a:schemeClr val="tx1">
                    <a:tint val="75000"/>
                  </a:schemeClr>
                </a:solidFill>
              </a:defRPr>
            </a:lvl4pPr>
            <a:lvl5pPr marL="9221175" indent="0" algn="ctr">
              <a:buNone/>
              <a:defRPr>
                <a:solidFill>
                  <a:schemeClr val="tx1">
                    <a:tint val="75000"/>
                  </a:schemeClr>
                </a:solidFill>
              </a:defRPr>
            </a:lvl5pPr>
            <a:lvl6pPr marL="11526469" indent="0" algn="ctr">
              <a:buNone/>
              <a:defRPr>
                <a:solidFill>
                  <a:schemeClr val="tx1">
                    <a:tint val="75000"/>
                  </a:schemeClr>
                </a:solidFill>
              </a:defRPr>
            </a:lvl6pPr>
            <a:lvl7pPr marL="13831763" indent="0" algn="ctr">
              <a:buNone/>
              <a:defRPr>
                <a:solidFill>
                  <a:schemeClr val="tx1">
                    <a:tint val="75000"/>
                  </a:schemeClr>
                </a:solidFill>
              </a:defRPr>
            </a:lvl7pPr>
            <a:lvl8pPr marL="16137057" indent="0" algn="ctr">
              <a:buNone/>
              <a:defRPr>
                <a:solidFill>
                  <a:schemeClr val="tx1">
                    <a:tint val="75000"/>
                  </a:schemeClr>
                </a:solidFill>
              </a:defRPr>
            </a:lvl8pPr>
            <a:lvl9pPr marL="18442351"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19577443" y="2695343"/>
            <a:ext cx="6075762" cy="57337166"/>
          </a:xfrm>
        </p:spPr>
        <p:txBody>
          <a:bodyPr vert="eaVert"/>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a:xfrm>
            <a:off x="1350172" y="2695343"/>
            <a:ext cx="17627205" cy="57337166"/>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844109" y="32390718"/>
            <a:ext cx="30603825" cy="10011251"/>
          </a:xfrm>
        </p:spPr>
        <p:txBody>
          <a:bodyPr anchor="t"/>
          <a:lstStyle>
            <a:lvl1pPr algn="l">
              <a:defRPr sz="20200" b="1" cap="all"/>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2844109" y="21364349"/>
            <a:ext cx="30603825" cy="11026373"/>
          </a:xfrm>
        </p:spPr>
        <p:txBody>
          <a:bodyPr anchor="b"/>
          <a:lstStyle>
            <a:lvl1pPr marL="0" indent="0">
              <a:buNone/>
              <a:defRPr sz="10100">
                <a:solidFill>
                  <a:schemeClr val="tx1">
                    <a:tint val="75000"/>
                  </a:schemeClr>
                </a:solidFill>
              </a:defRPr>
            </a:lvl1pPr>
            <a:lvl2pPr marL="2305294" indent="0">
              <a:buNone/>
              <a:defRPr sz="9100">
                <a:solidFill>
                  <a:schemeClr val="tx1">
                    <a:tint val="75000"/>
                  </a:schemeClr>
                </a:solidFill>
              </a:defRPr>
            </a:lvl2pPr>
            <a:lvl3pPr marL="4610588" indent="0">
              <a:buNone/>
              <a:defRPr sz="8100">
                <a:solidFill>
                  <a:schemeClr val="tx1">
                    <a:tint val="75000"/>
                  </a:schemeClr>
                </a:solidFill>
              </a:defRPr>
            </a:lvl3pPr>
            <a:lvl4pPr marL="6915882" indent="0">
              <a:buNone/>
              <a:defRPr sz="7100">
                <a:solidFill>
                  <a:schemeClr val="tx1">
                    <a:tint val="75000"/>
                  </a:schemeClr>
                </a:solidFill>
              </a:defRPr>
            </a:lvl4pPr>
            <a:lvl5pPr marL="9221175" indent="0">
              <a:buNone/>
              <a:defRPr sz="7100">
                <a:solidFill>
                  <a:schemeClr val="tx1">
                    <a:tint val="75000"/>
                  </a:schemeClr>
                </a:solidFill>
              </a:defRPr>
            </a:lvl5pPr>
            <a:lvl6pPr marL="11526469" indent="0">
              <a:buNone/>
              <a:defRPr sz="7100">
                <a:solidFill>
                  <a:schemeClr val="tx1">
                    <a:tint val="75000"/>
                  </a:schemeClr>
                </a:solidFill>
              </a:defRPr>
            </a:lvl6pPr>
            <a:lvl7pPr marL="13831763" indent="0">
              <a:buNone/>
              <a:defRPr sz="7100">
                <a:solidFill>
                  <a:schemeClr val="tx1">
                    <a:tint val="75000"/>
                  </a:schemeClr>
                </a:solidFill>
              </a:defRPr>
            </a:lvl7pPr>
            <a:lvl8pPr marL="16137057" indent="0">
              <a:buNone/>
              <a:defRPr sz="7100">
                <a:solidFill>
                  <a:schemeClr val="tx1">
                    <a:tint val="75000"/>
                  </a:schemeClr>
                </a:solidFill>
              </a:defRPr>
            </a:lvl8pPr>
            <a:lvl9pPr marL="18442351" indent="0">
              <a:buNone/>
              <a:defRPr sz="71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sz="half" idx="1"/>
          </p:nvPr>
        </p:nvSpPr>
        <p:spPr>
          <a:xfrm>
            <a:off x="1350171" y="15681964"/>
            <a:ext cx="11851481" cy="44350549"/>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περιεχομένου"/>
          <p:cNvSpPr>
            <a:spLocks noGrp="1"/>
          </p:cNvSpPr>
          <p:nvPr>
            <p:ph sz="half" idx="2"/>
          </p:nvPr>
        </p:nvSpPr>
        <p:spPr>
          <a:xfrm>
            <a:off x="13801727" y="15681964"/>
            <a:ext cx="11851481" cy="44350549"/>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1800225" y="2018589"/>
            <a:ext cx="32404051" cy="8401050"/>
          </a:xfrm>
        </p:spPr>
        <p:txBody>
          <a:bodyPr/>
          <a:lstStyle>
            <a:lvl1pPr>
              <a:defRPr/>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1800227" y="11283080"/>
            <a:ext cx="15908240" cy="4702251"/>
          </a:xfrm>
        </p:spPr>
        <p:txBody>
          <a:bodyPr anchor="b"/>
          <a:lstStyle>
            <a:lvl1pPr marL="0" indent="0">
              <a:buNone/>
              <a:defRPr sz="12100" b="1"/>
            </a:lvl1pPr>
            <a:lvl2pPr marL="2305294" indent="0">
              <a:buNone/>
              <a:defRPr sz="10100" b="1"/>
            </a:lvl2pPr>
            <a:lvl3pPr marL="4610588" indent="0">
              <a:buNone/>
              <a:defRPr sz="9100" b="1"/>
            </a:lvl3pPr>
            <a:lvl4pPr marL="6915882" indent="0">
              <a:buNone/>
              <a:defRPr sz="8100" b="1"/>
            </a:lvl4pPr>
            <a:lvl5pPr marL="9221175" indent="0">
              <a:buNone/>
              <a:defRPr sz="8100" b="1"/>
            </a:lvl5pPr>
            <a:lvl6pPr marL="11526469" indent="0">
              <a:buNone/>
              <a:defRPr sz="8100" b="1"/>
            </a:lvl6pPr>
            <a:lvl7pPr marL="13831763" indent="0">
              <a:buNone/>
              <a:defRPr sz="8100" b="1"/>
            </a:lvl7pPr>
            <a:lvl8pPr marL="16137057" indent="0">
              <a:buNone/>
              <a:defRPr sz="8100" b="1"/>
            </a:lvl8pPr>
            <a:lvl9pPr marL="18442351" indent="0">
              <a:buNone/>
              <a:defRPr sz="81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1800227" y="15985331"/>
            <a:ext cx="15908240" cy="29041967"/>
          </a:xfrm>
        </p:spPr>
        <p:txBody>
          <a:bodyPr/>
          <a:lstStyle>
            <a:lvl1pPr>
              <a:defRPr sz="12100"/>
            </a:lvl1pPr>
            <a:lvl2pPr>
              <a:defRPr sz="10100"/>
            </a:lvl2pPr>
            <a:lvl3pPr>
              <a:defRPr sz="9100"/>
            </a:lvl3pPr>
            <a:lvl4pPr>
              <a:defRPr sz="8100"/>
            </a:lvl4pPr>
            <a:lvl5pPr>
              <a:defRPr sz="8100"/>
            </a:lvl5pPr>
            <a:lvl6pPr>
              <a:defRPr sz="8100"/>
            </a:lvl6pPr>
            <a:lvl7pPr>
              <a:defRPr sz="8100"/>
            </a:lvl7pPr>
            <a:lvl8pPr>
              <a:defRPr sz="8100"/>
            </a:lvl8pPr>
            <a:lvl9pPr>
              <a:defRPr sz="8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κειμένου"/>
          <p:cNvSpPr>
            <a:spLocks noGrp="1"/>
          </p:cNvSpPr>
          <p:nvPr>
            <p:ph type="body" sz="quarter" idx="3"/>
          </p:nvPr>
        </p:nvSpPr>
        <p:spPr>
          <a:xfrm>
            <a:off x="18289790" y="11283080"/>
            <a:ext cx="15914487" cy="4702251"/>
          </a:xfrm>
        </p:spPr>
        <p:txBody>
          <a:bodyPr anchor="b"/>
          <a:lstStyle>
            <a:lvl1pPr marL="0" indent="0">
              <a:buNone/>
              <a:defRPr sz="12100" b="1"/>
            </a:lvl1pPr>
            <a:lvl2pPr marL="2305294" indent="0">
              <a:buNone/>
              <a:defRPr sz="10100" b="1"/>
            </a:lvl2pPr>
            <a:lvl3pPr marL="4610588" indent="0">
              <a:buNone/>
              <a:defRPr sz="9100" b="1"/>
            </a:lvl3pPr>
            <a:lvl4pPr marL="6915882" indent="0">
              <a:buNone/>
              <a:defRPr sz="8100" b="1"/>
            </a:lvl4pPr>
            <a:lvl5pPr marL="9221175" indent="0">
              <a:buNone/>
              <a:defRPr sz="8100" b="1"/>
            </a:lvl5pPr>
            <a:lvl6pPr marL="11526469" indent="0">
              <a:buNone/>
              <a:defRPr sz="8100" b="1"/>
            </a:lvl6pPr>
            <a:lvl7pPr marL="13831763" indent="0">
              <a:buNone/>
              <a:defRPr sz="8100" b="1"/>
            </a:lvl7pPr>
            <a:lvl8pPr marL="16137057" indent="0">
              <a:buNone/>
              <a:defRPr sz="8100" b="1"/>
            </a:lvl8pPr>
            <a:lvl9pPr marL="18442351" indent="0">
              <a:buNone/>
              <a:defRPr sz="81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18289790" y="15985331"/>
            <a:ext cx="15914487" cy="29041967"/>
          </a:xfrm>
        </p:spPr>
        <p:txBody>
          <a:bodyPr/>
          <a:lstStyle>
            <a:lvl1pPr>
              <a:defRPr sz="12100"/>
            </a:lvl1pPr>
            <a:lvl2pPr>
              <a:defRPr sz="10100"/>
            </a:lvl2pPr>
            <a:lvl3pPr>
              <a:defRPr sz="9100"/>
            </a:lvl3pPr>
            <a:lvl4pPr>
              <a:defRPr sz="8100"/>
            </a:lvl4pPr>
            <a:lvl5pPr>
              <a:defRPr sz="8100"/>
            </a:lvl5pPr>
            <a:lvl6pPr>
              <a:defRPr sz="8100"/>
            </a:lvl6pPr>
            <a:lvl7pPr>
              <a:defRPr sz="8100"/>
            </a:lvl7pPr>
            <a:lvl8pPr>
              <a:defRPr sz="8100"/>
            </a:lvl8pPr>
            <a:lvl9pPr>
              <a:defRPr sz="8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7" name="6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8" name="7 - Θέση υποσέλιδου"/>
          <p:cNvSpPr>
            <a:spLocks noGrp="1"/>
          </p:cNvSpPr>
          <p:nvPr>
            <p:ph type="ftr" sz="quarter" idx="11"/>
          </p:nvPr>
        </p:nvSpPr>
        <p:spPr/>
        <p:txBody>
          <a:bodyPr/>
          <a:lstStyle/>
          <a:p>
            <a:endParaRPr lang="en-GB"/>
          </a:p>
        </p:txBody>
      </p:sp>
      <p:sp>
        <p:nvSpPr>
          <p:cNvPr id="9" name="8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4" name="3 - Θέση υποσέλιδου"/>
          <p:cNvSpPr>
            <a:spLocks noGrp="1"/>
          </p:cNvSpPr>
          <p:nvPr>
            <p:ph type="ftr" sz="quarter" idx="11"/>
          </p:nvPr>
        </p:nvSpPr>
        <p:spPr/>
        <p:txBody>
          <a:bodyPr/>
          <a:lstStyle/>
          <a:p>
            <a:endParaRPr lang="en-GB"/>
          </a:p>
        </p:txBody>
      </p:sp>
      <p:sp>
        <p:nvSpPr>
          <p:cNvPr id="5" name="4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3" name="2 - Θέση υποσέλιδου"/>
          <p:cNvSpPr>
            <a:spLocks noGrp="1"/>
          </p:cNvSpPr>
          <p:nvPr>
            <p:ph type="ftr" sz="quarter" idx="11"/>
          </p:nvPr>
        </p:nvSpPr>
        <p:spPr/>
        <p:txBody>
          <a:bodyPr/>
          <a:lstStyle/>
          <a:p>
            <a:endParaRPr lang="en-GB"/>
          </a:p>
        </p:txBody>
      </p:sp>
      <p:sp>
        <p:nvSpPr>
          <p:cNvPr id="4" name="3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00228" y="2006921"/>
            <a:ext cx="11845234" cy="8541068"/>
          </a:xfrm>
        </p:spPr>
        <p:txBody>
          <a:bodyPr anchor="b"/>
          <a:lstStyle>
            <a:lvl1pPr algn="l">
              <a:defRPr sz="10100" b="1"/>
            </a:lvl1pPr>
          </a:lstStyle>
          <a:p>
            <a:r>
              <a:rPr lang="el-GR"/>
              <a:t>Kλικ για επεξεργασία του τίτλου</a:t>
            </a:r>
            <a:endParaRPr lang="en-GB"/>
          </a:p>
        </p:txBody>
      </p:sp>
      <p:sp>
        <p:nvSpPr>
          <p:cNvPr id="3" name="2 - Θέση περιεχομένου"/>
          <p:cNvSpPr>
            <a:spLocks noGrp="1"/>
          </p:cNvSpPr>
          <p:nvPr>
            <p:ph idx="1"/>
          </p:nvPr>
        </p:nvSpPr>
        <p:spPr>
          <a:xfrm>
            <a:off x="14076762" y="2006923"/>
            <a:ext cx="20127518" cy="43020382"/>
          </a:xfrm>
        </p:spPr>
        <p:txBody>
          <a:bodyPr/>
          <a:lstStyle>
            <a:lvl1pPr>
              <a:defRPr sz="16100"/>
            </a:lvl1pPr>
            <a:lvl2pPr>
              <a:defRPr sz="14100"/>
            </a:lvl2pPr>
            <a:lvl3pPr>
              <a:defRPr sz="12100"/>
            </a:lvl3pPr>
            <a:lvl4pPr>
              <a:defRPr sz="10100"/>
            </a:lvl4pPr>
            <a:lvl5pPr>
              <a:defRPr sz="10100"/>
            </a:lvl5pPr>
            <a:lvl6pPr>
              <a:defRPr sz="10100"/>
            </a:lvl6pPr>
            <a:lvl7pPr>
              <a:defRPr sz="10100"/>
            </a:lvl7pPr>
            <a:lvl8pPr>
              <a:defRPr sz="10100"/>
            </a:lvl8pPr>
            <a:lvl9pPr>
              <a:defRPr sz="10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κειμένου"/>
          <p:cNvSpPr>
            <a:spLocks noGrp="1"/>
          </p:cNvSpPr>
          <p:nvPr>
            <p:ph type="body" sz="half" idx="2"/>
          </p:nvPr>
        </p:nvSpPr>
        <p:spPr>
          <a:xfrm>
            <a:off x="1800228" y="10547991"/>
            <a:ext cx="11845234" cy="34479315"/>
          </a:xfrm>
        </p:spPr>
        <p:txBody>
          <a:bodyPr/>
          <a:lstStyle>
            <a:lvl1pPr marL="0" indent="0">
              <a:buNone/>
              <a:defRPr sz="7100"/>
            </a:lvl1pPr>
            <a:lvl2pPr marL="2305294" indent="0">
              <a:buNone/>
              <a:defRPr sz="6100"/>
            </a:lvl2pPr>
            <a:lvl3pPr marL="4610588" indent="0">
              <a:buNone/>
              <a:defRPr sz="5000"/>
            </a:lvl3pPr>
            <a:lvl4pPr marL="6915882" indent="0">
              <a:buNone/>
              <a:defRPr sz="4500"/>
            </a:lvl4pPr>
            <a:lvl5pPr marL="9221175" indent="0">
              <a:buNone/>
              <a:defRPr sz="4500"/>
            </a:lvl5pPr>
            <a:lvl6pPr marL="11526469" indent="0">
              <a:buNone/>
              <a:defRPr sz="4500"/>
            </a:lvl6pPr>
            <a:lvl7pPr marL="13831763" indent="0">
              <a:buNone/>
              <a:defRPr sz="4500"/>
            </a:lvl7pPr>
            <a:lvl8pPr marL="16137057" indent="0">
              <a:buNone/>
              <a:defRPr sz="4500"/>
            </a:lvl8pPr>
            <a:lvl9pPr marL="18442351" indent="0">
              <a:buNone/>
              <a:defRPr sz="45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7057137" y="35284414"/>
            <a:ext cx="21602700" cy="4165526"/>
          </a:xfrm>
        </p:spPr>
        <p:txBody>
          <a:bodyPr anchor="b"/>
          <a:lstStyle>
            <a:lvl1pPr algn="l">
              <a:defRPr sz="10100" b="1"/>
            </a:lvl1pPr>
          </a:lstStyle>
          <a:p>
            <a:r>
              <a:rPr lang="el-GR"/>
              <a:t>Kλικ για επεξεργασία του τίτλου</a:t>
            </a:r>
            <a:endParaRPr lang="en-GB"/>
          </a:p>
        </p:txBody>
      </p:sp>
      <p:sp>
        <p:nvSpPr>
          <p:cNvPr id="3" name="2 - Θέση εικόνας"/>
          <p:cNvSpPr>
            <a:spLocks noGrp="1"/>
          </p:cNvSpPr>
          <p:nvPr>
            <p:ph type="pic" idx="1"/>
          </p:nvPr>
        </p:nvSpPr>
        <p:spPr>
          <a:xfrm>
            <a:off x="7057137" y="4503894"/>
            <a:ext cx="21602700" cy="30243780"/>
          </a:xfrm>
        </p:spPr>
        <p:txBody>
          <a:bodyPr/>
          <a:lstStyle>
            <a:lvl1pPr marL="0" indent="0">
              <a:buNone/>
              <a:defRPr sz="16100"/>
            </a:lvl1pPr>
            <a:lvl2pPr marL="2305294" indent="0">
              <a:buNone/>
              <a:defRPr sz="14100"/>
            </a:lvl2pPr>
            <a:lvl3pPr marL="4610588" indent="0">
              <a:buNone/>
              <a:defRPr sz="12100"/>
            </a:lvl3pPr>
            <a:lvl4pPr marL="6915882" indent="0">
              <a:buNone/>
              <a:defRPr sz="10100"/>
            </a:lvl4pPr>
            <a:lvl5pPr marL="9221175" indent="0">
              <a:buNone/>
              <a:defRPr sz="10100"/>
            </a:lvl5pPr>
            <a:lvl6pPr marL="11526469" indent="0">
              <a:buNone/>
              <a:defRPr sz="10100"/>
            </a:lvl6pPr>
            <a:lvl7pPr marL="13831763" indent="0">
              <a:buNone/>
              <a:defRPr sz="10100"/>
            </a:lvl7pPr>
            <a:lvl8pPr marL="16137057" indent="0">
              <a:buNone/>
              <a:defRPr sz="10100"/>
            </a:lvl8pPr>
            <a:lvl9pPr marL="18442351" indent="0">
              <a:buNone/>
              <a:defRPr sz="10100"/>
            </a:lvl9pPr>
          </a:lstStyle>
          <a:p>
            <a:endParaRPr lang="en-GB"/>
          </a:p>
        </p:txBody>
      </p:sp>
      <p:sp>
        <p:nvSpPr>
          <p:cNvPr id="4" name="3 - Θέση κειμένου"/>
          <p:cNvSpPr>
            <a:spLocks noGrp="1"/>
          </p:cNvSpPr>
          <p:nvPr>
            <p:ph type="body" sz="half" idx="2"/>
          </p:nvPr>
        </p:nvSpPr>
        <p:spPr>
          <a:xfrm>
            <a:off x="7057137" y="39449940"/>
            <a:ext cx="21602700" cy="5915734"/>
          </a:xfrm>
        </p:spPr>
        <p:txBody>
          <a:bodyPr/>
          <a:lstStyle>
            <a:lvl1pPr marL="0" indent="0">
              <a:buNone/>
              <a:defRPr sz="7100"/>
            </a:lvl1pPr>
            <a:lvl2pPr marL="2305294" indent="0">
              <a:buNone/>
              <a:defRPr sz="6100"/>
            </a:lvl2pPr>
            <a:lvl3pPr marL="4610588" indent="0">
              <a:buNone/>
              <a:defRPr sz="5000"/>
            </a:lvl3pPr>
            <a:lvl4pPr marL="6915882" indent="0">
              <a:buNone/>
              <a:defRPr sz="4500"/>
            </a:lvl4pPr>
            <a:lvl5pPr marL="9221175" indent="0">
              <a:buNone/>
              <a:defRPr sz="4500"/>
            </a:lvl5pPr>
            <a:lvl6pPr marL="11526469" indent="0">
              <a:buNone/>
              <a:defRPr sz="4500"/>
            </a:lvl6pPr>
            <a:lvl7pPr marL="13831763" indent="0">
              <a:buNone/>
              <a:defRPr sz="4500"/>
            </a:lvl7pPr>
            <a:lvl8pPr marL="16137057" indent="0">
              <a:buNone/>
              <a:defRPr sz="4500"/>
            </a:lvl8pPr>
            <a:lvl9pPr marL="18442351" indent="0">
              <a:buNone/>
              <a:defRPr sz="45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1800225" y="2018589"/>
            <a:ext cx="32404051" cy="8401050"/>
          </a:xfrm>
          <a:prstGeom prst="rect">
            <a:avLst/>
          </a:prstGeom>
        </p:spPr>
        <p:txBody>
          <a:bodyPr vert="horz" lIns="461059" tIns="230529" rIns="461059" bIns="230529" rtlCol="0" anchor="ctr">
            <a:normAutofit/>
          </a:body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1800225" y="11761479"/>
            <a:ext cx="32404051" cy="33265826"/>
          </a:xfrm>
          <a:prstGeom prst="rect">
            <a:avLst/>
          </a:prstGeom>
        </p:spPr>
        <p:txBody>
          <a:bodyPr vert="horz" lIns="461059" tIns="230529" rIns="461059" bIns="230529"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2"/>
          </p:nvPr>
        </p:nvSpPr>
        <p:spPr>
          <a:xfrm>
            <a:off x="1800225" y="46719181"/>
            <a:ext cx="8401051" cy="2683667"/>
          </a:xfrm>
          <a:prstGeom prst="rect">
            <a:avLst/>
          </a:prstGeom>
        </p:spPr>
        <p:txBody>
          <a:bodyPr vert="horz" lIns="461059" tIns="230529" rIns="461059" bIns="230529" rtlCol="0" anchor="ctr"/>
          <a:lstStyle>
            <a:lvl1pPr algn="l">
              <a:defRPr sz="6100">
                <a:solidFill>
                  <a:schemeClr val="tx1">
                    <a:tint val="75000"/>
                  </a:schemeClr>
                </a:solidFill>
              </a:defRPr>
            </a:lvl1p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3"/>
          </p:nvPr>
        </p:nvSpPr>
        <p:spPr>
          <a:xfrm>
            <a:off x="12301540" y="46719181"/>
            <a:ext cx="11401425" cy="2683667"/>
          </a:xfrm>
          <a:prstGeom prst="rect">
            <a:avLst/>
          </a:prstGeom>
        </p:spPr>
        <p:txBody>
          <a:bodyPr vert="horz" lIns="461059" tIns="230529" rIns="461059" bIns="230529" rtlCol="0" anchor="ctr"/>
          <a:lstStyle>
            <a:lvl1pPr algn="ctr">
              <a:defRPr sz="6100">
                <a:solidFill>
                  <a:schemeClr val="tx1">
                    <a:tint val="75000"/>
                  </a:schemeClr>
                </a:solidFill>
              </a:defRPr>
            </a:lvl1pPr>
          </a:lstStyle>
          <a:p>
            <a:endParaRPr lang="en-GB"/>
          </a:p>
        </p:txBody>
      </p:sp>
      <p:sp>
        <p:nvSpPr>
          <p:cNvPr id="6" name="5 - Θέση αριθμού διαφάνειας"/>
          <p:cNvSpPr>
            <a:spLocks noGrp="1"/>
          </p:cNvSpPr>
          <p:nvPr>
            <p:ph type="sldNum" sz="quarter" idx="4"/>
          </p:nvPr>
        </p:nvSpPr>
        <p:spPr>
          <a:xfrm>
            <a:off x="25803225" y="46719181"/>
            <a:ext cx="8401051" cy="2683667"/>
          </a:xfrm>
          <a:prstGeom prst="rect">
            <a:avLst/>
          </a:prstGeom>
        </p:spPr>
        <p:txBody>
          <a:bodyPr vert="horz" lIns="461059" tIns="230529" rIns="461059" bIns="230529" rtlCol="0" anchor="ctr"/>
          <a:lstStyle>
            <a:lvl1pPr algn="r">
              <a:defRPr sz="6100">
                <a:solidFill>
                  <a:schemeClr val="tx1">
                    <a:tint val="75000"/>
                  </a:schemeClr>
                </a:solidFill>
              </a:defRPr>
            </a:lvl1pPr>
          </a:lstStyle>
          <a:p>
            <a:fld id="{187992A0-716E-43E8-BD68-F533C6A7A6A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610588" rtl="0" eaLnBrk="1" latinLnBrk="0" hangingPunct="1">
        <a:spcBef>
          <a:spcPct val="0"/>
        </a:spcBef>
        <a:buNone/>
        <a:defRPr sz="22200" kern="1200">
          <a:solidFill>
            <a:schemeClr val="tx1"/>
          </a:solidFill>
          <a:latin typeface="+mj-lt"/>
          <a:ea typeface="+mj-ea"/>
          <a:cs typeface="+mj-cs"/>
        </a:defRPr>
      </a:lvl1pPr>
    </p:titleStyle>
    <p:bodyStyle>
      <a:lvl1pPr marL="1728970" indent="-1728970" algn="l" defTabSz="4610588" rtl="0" eaLnBrk="1" latinLnBrk="0" hangingPunct="1">
        <a:spcBef>
          <a:spcPct val="20000"/>
        </a:spcBef>
        <a:buFont typeface="Arial" pitchFamily="34" charset="0"/>
        <a:buChar char="•"/>
        <a:defRPr sz="16100" kern="1200">
          <a:solidFill>
            <a:schemeClr val="tx1"/>
          </a:solidFill>
          <a:latin typeface="+mn-lt"/>
          <a:ea typeface="+mn-ea"/>
          <a:cs typeface="+mn-cs"/>
        </a:defRPr>
      </a:lvl1pPr>
      <a:lvl2pPr marL="3746102" indent="-1440809" algn="l" defTabSz="4610588" rtl="0" eaLnBrk="1" latinLnBrk="0" hangingPunct="1">
        <a:spcBef>
          <a:spcPct val="20000"/>
        </a:spcBef>
        <a:buFont typeface="Arial" pitchFamily="34" charset="0"/>
        <a:buChar char="–"/>
        <a:defRPr sz="14100" kern="1200">
          <a:solidFill>
            <a:schemeClr val="tx1"/>
          </a:solidFill>
          <a:latin typeface="+mn-lt"/>
          <a:ea typeface="+mn-ea"/>
          <a:cs typeface="+mn-cs"/>
        </a:defRPr>
      </a:lvl2pPr>
      <a:lvl3pPr marL="5763235" indent="-1152647" algn="l" defTabSz="4610588" rtl="0" eaLnBrk="1" latinLnBrk="0" hangingPunct="1">
        <a:spcBef>
          <a:spcPct val="20000"/>
        </a:spcBef>
        <a:buFont typeface="Arial" pitchFamily="34" charset="0"/>
        <a:buChar char="•"/>
        <a:defRPr sz="12100" kern="1200">
          <a:solidFill>
            <a:schemeClr val="tx1"/>
          </a:solidFill>
          <a:latin typeface="+mn-lt"/>
          <a:ea typeface="+mn-ea"/>
          <a:cs typeface="+mn-cs"/>
        </a:defRPr>
      </a:lvl3pPr>
      <a:lvl4pPr marL="8068528"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4pPr>
      <a:lvl5pPr marL="10373822"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5pPr>
      <a:lvl6pPr marL="12679116"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6pPr>
      <a:lvl7pPr marL="14984410"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7pPr>
      <a:lvl8pPr marL="17289704"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8pPr>
      <a:lvl9pPr marL="19594998"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9pPr>
    </p:bodyStyle>
    <p:otherStyle>
      <a:defPPr>
        <a:defRPr lang="en-US"/>
      </a:defPPr>
      <a:lvl1pPr marL="0" algn="l" defTabSz="4610588" rtl="0" eaLnBrk="1" latinLnBrk="0" hangingPunct="1">
        <a:defRPr sz="9100" kern="1200">
          <a:solidFill>
            <a:schemeClr val="tx1"/>
          </a:solidFill>
          <a:latin typeface="+mn-lt"/>
          <a:ea typeface="+mn-ea"/>
          <a:cs typeface="+mn-cs"/>
        </a:defRPr>
      </a:lvl1pPr>
      <a:lvl2pPr marL="2305294" algn="l" defTabSz="4610588" rtl="0" eaLnBrk="1" latinLnBrk="0" hangingPunct="1">
        <a:defRPr sz="9100" kern="1200">
          <a:solidFill>
            <a:schemeClr val="tx1"/>
          </a:solidFill>
          <a:latin typeface="+mn-lt"/>
          <a:ea typeface="+mn-ea"/>
          <a:cs typeface="+mn-cs"/>
        </a:defRPr>
      </a:lvl2pPr>
      <a:lvl3pPr marL="4610588" algn="l" defTabSz="4610588" rtl="0" eaLnBrk="1" latinLnBrk="0" hangingPunct="1">
        <a:defRPr sz="9100" kern="1200">
          <a:solidFill>
            <a:schemeClr val="tx1"/>
          </a:solidFill>
          <a:latin typeface="+mn-lt"/>
          <a:ea typeface="+mn-ea"/>
          <a:cs typeface="+mn-cs"/>
        </a:defRPr>
      </a:lvl3pPr>
      <a:lvl4pPr marL="6915882" algn="l" defTabSz="4610588" rtl="0" eaLnBrk="1" latinLnBrk="0" hangingPunct="1">
        <a:defRPr sz="9100" kern="1200">
          <a:solidFill>
            <a:schemeClr val="tx1"/>
          </a:solidFill>
          <a:latin typeface="+mn-lt"/>
          <a:ea typeface="+mn-ea"/>
          <a:cs typeface="+mn-cs"/>
        </a:defRPr>
      </a:lvl4pPr>
      <a:lvl5pPr marL="9221175" algn="l" defTabSz="4610588" rtl="0" eaLnBrk="1" latinLnBrk="0" hangingPunct="1">
        <a:defRPr sz="9100" kern="1200">
          <a:solidFill>
            <a:schemeClr val="tx1"/>
          </a:solidFill>
          <a:latin typeface="+mn-lt"/>
          <a:ea typeface="+mn-ea"/>
          <a:cs typeface="+mn-cs"/>
        </a:defRPr>
      </a:lvl5pPr>
      <a:lvl6pPr marL="11526469" algn="l" defTabSz="4610588" rtl="0" eaLnBrk="1" latinLnBrk="0" hangingPunct="1">
        <a:defRPr sz="9100" kern="1200">
          <a:solidFill>
            <a:schemeClr val="tx1"/>
          </a:solidFill>
          <a:latin typeface="+mn-lt"/>
          <a:ea typeface="+mn-ea"/>
          <a:cs typeface="+mn-cs"/>
        </a:defRPr>
      </a:lvl6pPr>
      <a:lvl7pPr marL="13831763" algn="l" defTabSz="4610588" rtl="0" eaLnBrk="1" latinLnBrk="0" hangingPunct="1">
        <a:defRPr sz="9100" kern="1200">
          <a:solidFill>
            <a:schemeClr val="tx1"/>
          </a:solidFill>
          <a:latin typeface="+mn-lt"/>
          <a:ea typeface="+mn-ea"/>
          <a:cs typeface="+mn-cs"/>
        </a:defRPr>
      </a:lvl7pPr>
      <a:lvl8pPr marL="16137057" algn="l" defTabSz="4610588" rtl="0" eaLnBrk="1" latinLnBrk="0" hangingPunct="1">
        <a:defRPr sz="9100" kern="1200">
          <a:solidFill>
            <a:schemeClr val="tx1"/>
          </a:solidFill>
          <a:latin typeface="+mn-lt"/>
          <a:ea typeface="+mn-ea"/>
          <a:cs typeface="+mn-cs"/>
        </a:defRPr>
      </a:lvl8pPr>
      <a:lvl9pPr marL="18442351" algn="l" defTabSz="4610588" rtl="0" eaLnBrk="1" latinLnBrk="0" hangingPunct="1">
        <a:defRPr sz="9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hyperlink" Target="mailto:xmoussas@gmail.com" TargetMode="External"/><Relationship Id="rId7" Type="http://schemas.openxmlformats.org/officeDocument/2006/relationships/image" Target="../media/image3.png"/><Relationship Id="rId12" Type="http://schemas.openxmlformats.org/officeDocument/2006/relationships/image" Target="../media/image6.png"/><Relationship Id="rId2" Type="http://schemas.openxmlformats.org/officeDocument/2006/relationships/hyperlink" Target="mailto:xmoussas@phys.uoa.gr" TargetMode="Externa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5.jpeg"/><Relationship Id="rId5" Type="http://schemas.openxmlformats.org/officeDocument/2006/relationships/image" Target="../media/image2.png"/><Relationship Id="rId10" Type="http://schemas.microsoft.com/office/2007/relationships/hdphoto" Target="../media/hdphoto3.wdp"/><Relationship Id="rId4" Type="http://schemas.openxmlformats.org/officeDocument/2006/relationships/image" Target="../media/image1.jpe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Ομάδα 21"/>
          <p:cNvGrpSpPr/>
          <p:nvPr/>
        </p:nvGrpSpPr>
        <p:grpSpPr>
          <a:xfrm>
            <a:off x="1072688" y="1839180"/>
            <a:ext cx="4830786" cy="5392646"/>
            <a:chOff x="2700405" y="41197288"/>
            <a:chExt cx="4148488" cy="5408986"/>
          </a:xfrm>
        </p:grpSpPr>
        <p:sp>
          <p:nvSpPr>
            <p:cNvPr id="23" name="Rectangle 95"/>
            <p:cNvSpPr>
              <a:spLocks noChangeArrowheads="1"/>
            </p:cNvSpPr>
            <p:nvPr/>
          </p:nvSpPr>
          <p:spPr bwMode="auto">
            <a:xfrm>
              <a:off x="2700405" y="43488054"/>
              <a:ext cx="4148488" cy="3118220"/>
            </a:xfrm>
            <a:prstGeom prst="rect">
              <a:avLst/>
            </a:prstGeom>
            <a:noFill/>
            <a:ln w="9525">
              <a:noFill/>
              <a:miter lim="800000"/>
              <a:headEnd/>
              <a:tailEnd/>
            </a:ln>
          </p:spPr>
          <p:txBody>
            <a:bodyPr wrap="square" lIns="609853" tIns="304927" rIns="609853" bIns="304927" anchor="ctr">
              <a:spAutoFit/>
            </a:bodyPr>
            <a:lstStyle>
              <a:defPPr>
                <a:defRPr lang="en-US"/>
              </a:defPPr>
              <a:lvl1pPr marL="0" algn="l" defTabSz="4610588" rtl="0" eaLnBrk="1" latinLnBrk="0" hangingPunct="1">
                <a:defRPr sz="9100" kern="1200">
                  <a:solidFill>
                    <a:schemeClr val="tx1"/>
                  </a:solidFill>
                  <a:latin typeface="+mn-lt"/>
                  <a:ea typeface="+mn-ea"/>
                  <a:cs typeface="+mn-cs"/>
                </a:defRPr>
              </a:lvl1pPr>
              <a:lvl2pPr marL="2305294" algn="l" defTabSz="4610588" rtl="0" eaLnBrk="1" latinLnBrk="0" hangingPunct="1">
                <a:defRPr sz="9100" kern="1200">
                  <a:solidFill>
                    <a:schemeClr val="tx1"/>
                  </a:solidFill>
                  <a:latin typeface="+mn-lt"/>
                  <a:ea typeface="+mn-ea"/>
                  <a:cs typeface="+mn-cs"/>
                </a:defRPr>
              </a:lvl2pPr>
              <a:lvl3pPr marL="4610588" algn="l" defTabSz="4610588" rtl="0" eaLnBrk="1" latinLnBrk="0" hangingPunct="1">
                <a:defRPr sz="9100" kern="1200">
                  <a:solidFill>
                    <a:schemeClr val="tx1"/>
                  </a:solidFill>
                  <a:latin typeface="+mn-lt"/>
                  <a:ea typeface="+mn-ea"/>
                  <a:cs typeface="+mn-cs"/>
                </a:defRPr>
              </a:lvl3pPr>
              <a:lvl4pPr marL="6915882" algn="l" defTabSz="4610588" rtl="0" eaLnBrk="1" latinLnBrk="0" hangingPunct="1">
                <a:defRPr sz="9100" kern="1200">
                  <a:solidFill>
                    <a:schemeClr val="tx1"/>
                  </a:solidFill>
                  <a:latin typeface="+mn-lt"/>
                  <a:ea typeface="+mn-ea"/>
                  <a:cs typeface="+mn-cs"/>
                </a:defRPr>
              </a:lvl4pPr>
              <a:lvl5pPr marL="9221175" algn="l" defTabSz="4610588" rtl="0" eaLnBrk="1" latinLnBrk="0" hangingPunct="1">
                <a:defRPr sz="9100" kern="1200">
                  <a:solidFill>
                    <a:schemeClr val="tx1"/>
                  </a:solidFill>
                  <a:latin typeface="+mn-lt"/>
                  <a:ea typeface="+mn-ea"/>
                  <a:cs typeface="+mn-cs"/>
                </a:defRPr>
              </a:lvl5pPr>
              <a:lvl6pPr marL="11526469" algn="l" defTabSz="4610588" rtl="0" eaLnBrk="1" latinLnBrk="0" hangingPunct="1">
                <a:defRPr sz="9100" kern="1200">
                  <a:solidFill>
                    <a:schemeClr val="tx1"/>
                  </a:solidFill>
                  <a:latin typeface="+mn-lt"/>
                  <a:ea typeface="+mn-ea"/>
                  <a:cs typeface="+mn-cs"/>
                </a:defRPr>
              </a:lvl6pPr>
              <a:lvl7pPr marL="13831763" algn="l" defTabSz="4610588" rtl="0" eaLnBrk="1" latinLnBrk="0" hangingPunct="1">
                <a:defRPr sz="9100" kern="1200">
                  <a:solidFill>
                    <a:schemeClr val="tx1"/>
                  </a:solidFill>
                  <a:latin typeface="+mn-lt"/>
                  <a:ea typeface="+mn-ea"/>
                  <a:cs typeface="+mn-cs"/>
                </a:defRPr>
              </a:lvl7pPr>
              <a:lvl8pPr marL="16137057" algn="l" defTabSz="4610588" rtl="0" eaLnBrk="1" latinLnBrk="0" hangingPunct="1">
                <a:defRPr sz="9100" kern="1200">
                  <a:solidFill>
                    <a:schemeClr val="tx1"/>
                  </a:solidFill>
                  <a:latin typeface="+mn-lt"/>
                  <a:ea typeface="+mn-ea"/>
                  <a:cs typeface="+mn-cs"/>
                </a:defRPr>
              </a:lvl8pPr>
              <a:lvl9pPr marL="18442351" algn="l" defTabSz="4610588" rtl="0" eaLnBrk="1" latinLnBrk="0" hangingPunct="1">
                <a:defRPr sz="9100" kern="1200">
                  <a:solidFill>
                    <a:schemeClr val="tx1"/>
                  </a:solidFill>
                  <a:latin typeface="+mn-lt"/>
                  <a:ea typeface="+mn-ea"/>
                  <a:cs typeface="+mn-cs"/>
                </a:defRPr>
              </a:lvl9pPr>
            </a:lstStyle>
            <a:p>
              <a:pPr algn="ctr" defTabSz="6097588"/>
              <a:r>
                <a:rPr lang="en-GB" sz="2400" dirty="0" err="1">
                  <a:solidFill>
                    <a:srgbClr val="003399"/>
                  </a:solidFill>
                </a:rPr>
                <a:t>Universiteti</a:t>
              </a:r>
              <a:r>
                <a:rPr lang="en-GB" sz="2400" dirty="0">
                  <a:solidFill>
                    <a:srgbClr val="003399"/>
                  </a:solidFill>
                </a:rPr>
                <a:t> </a:t>
              </a:r>
              <a:r>
                <a:rPr lang="en-GB" sz="2400" dirty="0" err="1">
                  <a:solidFill>
                    <a:srgbClr val="003399"/>
                  </a:solidFill>
                </a:rPr>
                <a:t>Kombëtar</a:t>
              </a:r>
              <a:r>
                <a:rPr lang="en-GB" sz="2400" dirty="0">
                  <a:solidFill>
                    <a:srgbClr val="003399"/>
                  </a:solidFill>
                </a:rPr>
                <a:t> </a:t>
              </a:r>
              <a:r>
                <a:rPr lang="en-GB" sz="2400" dirty="0" err="1">
                  <a:solidFill>
                    <a:srgbClr val="003399"/>
                  </a:solidFill>
                </a:rPr>
                <a:t>dhe</a:t>
              </a:r>
              <a:r>
                <a:rPr lang="en-GB" sz="2400" dirty="0">
                  <a:solidFill>
                    <a:srgbClr val="003399"/>
                  </a:solidFill>
                </a:rPr>
                <a:t> </a:t>
              </a:r>
              <a:r>
                <a:rPr lang="en-GB" sz="2400" dirty="0" err="1">
                  <a:solidFill>
                    <a:srgbClr val="003399"/>
                  </a:solidFill>
                </a:rPr>
                <a:t>Kapodistrian</a:t>
              </a:r>
              <a:r>
                <a:rPr lang="en-GB" sz="2400" dirty="0">
                  <a:solidFill>
                    <a:srgbClr val="003399"/>
                  </a:solidFill>
                </a:rPr>
                <a:t> </a:t>
              </a:r>
              <a:r>
                <a:rPr lang="en-GB" sz="2400" dirty="0" err="1">
                  <a:solidFill>
                    <a:srgbClr val="003399"/>
                  </a:solidFill>
                </a:rPr>
                <a:t>i</a:t>
              </a:r>
              <a:r>
                <a:rPr lang="en-GB" sz="2400" dirty="0">
                  <a:solidFill>
                    <a:srgbClr val="003399"/>
                  </a:solidFill>
                </a:rPr>
                <a:t> </a:t>
              </a:r>
              <a:r>
                <a:rPr lang="en-GB" sz="2400" dirty="0" err="1">
                  <a:solidFill>
                    <a:srgbClr val="003399"/>
                  </a:solidFill>
                </a:rPr>
                <a:t>Athinës</a:t>
              </a:r>
              <a:r>
                <a:rPr lang="en-GB" sz="2400" dirty="0">
                  <a:solidFill>
                    <a:srgbClr val="003399"/>
                  </a:solidFill>
                </a:rPr>
                <a:t> </a:t>
              </a:r>
            </a:p>
            <a:p>
              <a:pPr algn="ctr" defTabSz="6097588"/>
              <a:r>
                <a:rPr lang="el-GR" sz="2400" dirty="0">
                  <a:solidFill>
                    <a:srgbClr val="003399"/>
                  </a:solidFill>
                </a:rPr>
                <a:t>Εθνικό και Καποδιστριακό Πανεπιστήμιο Αθηνών</a:t>
              </a:r>
              <a:endParaRPr lang="en-GB" sz="2400" dirty="0">
                <a:solidFill>
                  <a:srgbClr val="003399"/>
                </a:solidFill>
              </a:endParaRPr>
            </a:p>
            <a:p>
              <a:pPr algn="ctr" defTabSz="6097588"/>
              <a:r>
                <a:rPr lang="en-GB" sz="1400" b="1" dirty="0">
                  <a:solidFill>
                    <a:srgbClr val="003399"/>
                  </a:solidFill>
                </a:rPr>
                <a:t>Xenophon  </a:t>
              </a:r>
              <a:r>
                <a:rPr lang="en-GB" sz="1400" b="1" dirty="0" err="1">
                  <a:solidFill>
                    <a:srgbClr val="003399"/>
                  </a:solidFill>
                </a:rPr>
                <a:t>Moussas</a:t>
              </a:r>
              <a:r>
                <a:rPr lang="en-GB" sz="1400" b="1" dirty="0">
                  <a:solidFill>
                    <a:srgbClr val="003399"/>
                  </a:solidFill>
                </a:rPr>
                <a:t>    </a:t>
              </a:r>
              <a:r>
                <a:rPr lang="en-GB" sz="1400" b="1" dirty="0">
                  <a:solidFill>
                    <a:srgbClr val="003399"/>
                  </a:solidFill>
                  <a:hlinkClick r:id="rId2"/>
                </a:rPr>
                <a:t>xmoussas@phys.uoa.gr</a:t>
              </a:r>
              <a:r>
                <a:rPr lang="en-GB" sz="1400" b="1" dirty="0">
                  <a:solidFill>
                    <a:srgbClr val="003399"/>
                  </a:solidFill>
                </a:rPr>
                <a:t>, </a:t>
              </a:r>
              <a:r>
                <a:rPr lang="en-GB" sz="1400" b="1" dirty="0">
                  <a:solidFill>
                    <a:srgbClr val="003399"/>
                  </a:solidFill>
                  <a:hlinkClick r:id="rId3"/>
                </a:rPr>
                <a:t>x</a:t>
              </a:r>
              <a:r>
                <a:rPr lang="en-GB" sz="1400" b="1" dirty="0">
                  <a:solidFill>
                    <a:srgbClr val="003399"/>
                  </a:solidFill>
                </a:rPr>
                <a:t> </a:t>
              </a:r>
            </a:p>
            <a:p>
              <a:pPr algn="ctr" defTabSz="6097588"/>
              <a:r>
                <a:rPr lang="en-GB" sz="1400" b="1" dirty="0" err="1">
                  <a:solidFill>
                    <a:srgbClr val="003399"/>
                  </a:solidFill>
                </a:rPr>
                <a:t>tel</a:t>
              </a:r>
              <a:r>
                <a:rPr lang="en-GB" sz="1400" b="1" dirty="0">
                  <a:solidFill>
                    <a:srgbClr val="003399"/>
                  </a:solidFill>
                </a:rPr>
                <a:t> +306978792891</a:t>
              </a:r>
              <a:endParaRPr lang="el-GR" sz="1400" b="1" dirty="0">
                <a:solidFill>
                  <a:srgbClr val="003399"/>
                </a:solidFill>
              </a:endParaRPr>
            </a:p>
            <a:p>
              <a:pPr algn="ctr" defTabSz="6097588"/>
              <a:r>
                <a:rPr lang="en-US" sz="1400" b="1" dirty="0">
                  <a:solidFill>
                    <a:srgbClr val="003399"/>
                  </a:solidFill>
                </a:rPr>
                <a:t>Copyright © 2022 X. Moussas</a:t>
              </a:r>
              <a:endParaRPr lang="el-GR" sz="1400" dirty="0">
                <a:solidFill>
                  <a:srgbClr val="003399"/>
                </a:solidFill>
              </a:endParaRPr>
            </a:p>
            <a:p>
              <a:pPr algn="ctr" defTabSz="6097588"/>
              <a:endParaRPr lang="el-GR" sz="2400" dirty="0">
                <a:solidFill>
                  <a:srgbClr val="003399"/>
                </a:solidFill>
              </a:endParaRPr>
            </a:p>
          </p:txBody>
        </p:sp>
        <p:pic>
          <p:nvPicPr>
            <p:cNvPr id="24" name="Picture 14" descr="LOGO_UOA COL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54328" y="41197288"/>
              <a:ext cx="2040642" cy="2596740"/>
            </a:xfrm>
            <a:prstGeom prst="ellipse">
              <a:avLst/>
            </a:prstGeom>
            <a:ln>
              <a:noFill/>
            </a:ln>
            <a:effectLst>
              <a:softEdge rad="112500"/>
            </a:effectLst>
          </p:spPr>
        </p:pic>
      </p:grpSp>
      <p:sp>
        <p:nvSpPr>
          <p:cNvPr id="11" name="Rectangle 36"/>
          <p:cNvSpPr>
            <a:spLocks noChangeArrowheads="1"/>
          </p:cNvSpPr>
          <p:nvPr/>
        </p:nvSpPr>
        <p:spPr bwMode="auto">
          <a:xfrm>
            <a:off x="4500188" y="1631097"/>
            <a:ext cx="26679525" cy="2632648"/>
          </a:xfrm>
          <a:prstGeom prst="rect">
            <a:avLst/>
          </a:prstGeom>
          <a:noFill/>
          <a:ln w="9525">
            <a:noFill/>
            <a:miter lim="800000"/>
            <a:headEnd/>
            <a:tailEnd/>
          </a:ln>
          <a:effectLst/>
        </p:spPr>
        <p:txBody>
          <a:bodyPr lIns="147293" tIns="73647" rIns="147293" bIns="73647" anchor="ctr"/>
          <a:lstStyle/>
          <a:p>
            <a:pPr algn="ctr" defTabSz="1463422" rtl="1" eaLnBrk="0" hangingPunct="0">
              <a:defRPr/>
            </a:pPr>
            <a:r>
              <a:rPr lang="en-GB" sz="11500" b="1" i="1" dirty="0" err="1">
                <a:solidFill>
                  <a:srgbClr val="003399"/>
                </a:solidFill>
                <a:effectLst>
                  <a:outerShdw blurRad="38100" dist="38100" dir="2700000" algn="tl">
                    <a:srgbClr val="FFFFFF"/>
                  </a:outerShdw>
                </a:effectLst>
                <a:latin typeface="Times New Roman" pitchFamily="18" charset="0"/>
              </a:rPr>
              <a:t>Ekspozita</a:t>
            </a:r>
            <a:r>
              <a:rPr lang="en-GB" sz="11500" b="1" i="1" dirty="0">
                <a:solidFill>
                  <a:srgbClr val="003399"/>
                </a:solidFill>
                <a:effectLst>
                  <a:outerShdw blurRad="38100" dist="38100" dir="2700000" algn="tl">
                    <a:srgbClr val="FFFFFF"/>
                  </a:outerShdw>
                </a:effectLst>
                <a:latin typeface="Times New Roman" pitchFamily="18" charset="0"/>
              </a:rPr>
              <a:t> e </a:t>
            </a:r>
            <a:r>
              <a:rPr lang="en-GB" sz="11500" b="1" i="1" dirty="0" err="1">
                <a:solidFill>
                  <a:srgbClr val="003399"/>
                </a:solidFill>
                <a:effectLst>
                  <a:outerShdw blurRad="38100" dist="38100" dir="2700000" algn="tl">
                    <a:srgbClr val="FFFFFF"/>
                  </a:outerShdw>
                </a:effectLst>
                <a:latin typeface="Times New Roman" pitchFamily="18" charset="0"/>
              </a:rPr>
              <a:t>Mekanizmit</a:t>
            </a:r>
            <a:r>
              <a:rPr lang="en-GB" sz="11500" b="1" i="1" dirty="0">
                <a:solidFill>
                  <a:srgbClr val="003399"/>
                </a:solidFill>
                <a:effectLst>
                  <a:outerShdw blurRad="38100" dist="38100" dir="2700000" algn="tl">
                    <a:srgbClr val="FFFFFF"/>
                  </a:outerShdw>
                </a:effectLst>
                <a:latin typeface="Times New Roman" pitchFamily="18" charset="0"/>
              </a:rPr>
              <a:t> </a:t>
            </a:r>
            <a:r>
              <a:rPr lang="en-GB" sz="11500" b="1" i="1" dirty="0" err="1">
                <a:solidFill>
                  <a:srgbClr val="003399"/>
                </a:solidFill>
                <a:effectLst>
                  <a:outerShdw blurRad="38100" dist="38100" dir="2700000" algn="tl">
                    <a:srgbClr val="FFFFFF"/>
                  </a:outerShdw>
                </a:effectLst>
                <a:latin typeface="Times New Roman" pitchFamily="18" charset="0"/>
              </a:rPr>
              <a:t>Antikithera</a:t>
            </a:r>
            <a:endParaRPr lang="en-GB" sz="11500" b="1" i="1" dirty="0">
              <a:solidFill>
                <a:srgbClr val="003399"/>
              </a:solidFill>
              <a:effectLst>
                <a:outerShdw blurRad="38100" dist="38100" dir="2700000" algn="tl">
                  <a:srgbClr val="FFFFFF"/>
                </a:outerShdw>
              </a:effectLst>
              <a:latin typeface="Times New Roman" pitchFamily="18" charset="0"/>
            </a:endParaRPr>
          </a:p>
          <a:p>
            <a:pPr algn="ctr" defTabSz="1463422" rtl="1" eaLnBrk="0" hangingPunct="0">
              <a:defRPr/>
            </a:pPr>
            <a:r>
              <a:rPr lang="es-ES" sz="5400" b="1" i="1" dirty="0">
                <a:solidFill>
                  <a:srgbClr val="003399"/>
                </a:solidFill>
                <a:effectLst>
                  <a:outerShdw blurRad="38100" dist="38100" dir="2700000" algn="tl">
                    <a:srgbClr val="FFFFFF"/>
                  </a:outerShdw>
                </a:effectLst>
                <a:latin typeface="Times New Roman" pitchFamily="18" charset="0"/>
              </a:rPr>
              <a:t>Si e </a:t>
            </a:r>
            <a:r>
              <a:rPr lang="es-ES" sz="5400" b="1" i="1" dirty="0" err="1">
                <a:solidFill>
                  <a:srgbClr val="003399"/>
                </a:solidFill>
                <a:effectLst>
                  <a:outerShdw blurRad="38100" dist="38100" dir="2700000" algn="tl">
                    <a:srgbClr val="FFFFFF"/>
                  </a:outerShdw>
                </a:effectLst>
                <a:latin typeface="Times New Roman" pitchFamily="18" charset="0"/>
              </a:rPr>
              <a:t>krijuan</a:t>
            </a:r>
            <a:r>
              <a:rPr lang="es-ES" sz="5400" b="1" i="1" dirty="0">
                <a:solidFill>
                  <a:srgbClr val="003399"/>
                </a:solidFill>
                <a:effectLst>
                  <a:outerShdw blurRad="38100" dist="38100" dir="2700000" algn="tl">
                    <a:srgbClr val="FFFFFF"/>
                  </a:outerShdw>
                </a:effectLst>
                <a:latin typeface="Times New Roman" pitchFamily="18" charset="0"/>
              </a:rPr>
              <a:t> </a:t>
            </a:r>
            <a:r>
              <a:rPr lang="es-ES" sz="5400" b="1" i="1" dirty="0" err="1">
                <a:solidFill>
                  <a:srgbClr val="003399"/>
                </a:solidFill>
                <a:effectLst>
                  <a:outerShdw blurRad="38100" dist="38100" dir="2700000" algn="tl">
                    <a:srgbClr val="FFFFFF"/>
                  </a:outerShdw>
                </a:effectLst>
                <a:latin typeface="Times New Roman" pitchFamily="18" charset="0"/>
              </a:rPr>
              <a:t>njerëzit</a:t>
            </a:r>
            <a:r>
              <a:rPr lang="es-ES" sz="5400" b="1" i="1" dirty="0">
                <a:solidFill>
                  <a:srgbClr val="003399"/>
                </a:solidFill>
                <a:effectLst>
                  <a:outerShdw blurRad="38100" dist="38100" dir="2700000" algn="tl">
                    <a:srgbClr val="FFFFFF"/>
                  </a:outerShdw>
                </a:effectLst>
                <a:latin typeface="Times New Roman" pitchFamily="18" charset="0"/>
              </a:rPr>
              <a:t> </a:t>
            </a:r>
            <a:r>
              <a:rPr lang="es-ES" sz="5400" b="1" i="1" dirty="0" err="1">
                <a:solidFill>
                  <a:srgbClr val="003399"/>
                </a:solidFill>
                <a:effectLst>
                  <a:outerShdw blurRad="38100" dist="38100" dir="2700000" algn="tl">
                    <a:srgbClr val="FFFFFF"/>
                  </a:outerShdw>
                </a:effectLst>
                <a:latin typeface="Times New Roman" pitchFamily="18" charset="0"/>
              </a:rPr>
              <a:t>një</a:t>
            </a:r>
            <a:r>
              <a:rPr lang="es-ES" sz="5400" b="1" i="1" dirty="0">
                <a:solidFill>
                  <a:srgbClr val="003399"/>
                </a:solidFill>
                <a:effectLst>
                  <a:outerShdw blurRad="38100" dist="38100" dir="2700000" algn="tl">
                    <a:srgbClr val="FFFFFF"/>
                  </a:outerShdw>
                </a:effectLst>
                <a:latin typeface="Times New Roman" pitchFamily="18" charset="0"/>
              </a:rPr>
              <a:t> </a:t>
            </a:r>
            <a:r>
              <a:rPr lang="es-ES" sz="5400" b="1" i="1" dirty="0" err="1">
                <a:solidFill>
                  <a:srgbClr val="003399"/>
                </a:solidFill>
                <a:effectLst>
                  <a:outerShdw blurRad="38100" dist="38100" dir="2700000" algn="tl">
                    <a:srgbClr val="FFFFFF"/>
                  </a:outerShdw>
                </a:effectLst>
                <a:latin typeface="Times New Roman" pitchFamily="18" charset="0"/>
              </a:rPr>
              <a:t>Kozmos</a:t>
            </a:r>
            <a:r>
              <a:rPr lang="es-ES" sz="5400" b="1" i="1" dirty="0">
                <a:solidFill>
                  <a:srgbClr val="003399"/>
                </a:solidFill>
                <a:effectLst>
                  <a:outerShdw blurRad="38100" dist="38100" dir="2700000" algn="tl">
                    <a:srgbClr val="FFFFFF"/>
                  </a:outerShdw>
                </a:effectLst>
                <a:latin typeface="Times New Roman" pitchFamily="18" charset="0"/>
              </a:rPr>
              <a:t> </a:t>
            </a:r>
            <a:r>
              <a:rPr lang="es-ES" sz="5400" b="1" i="1" dirty="0" err="1">
                <a:solidFill>
                  <a:srgbClr val="003399"/>
                </a:solidFill>
                <a:effectLst>
                  <a:outerShdw blurRad="38100" dist="38100" dir="2700000" algn="tl">
                    <a:srgbClr val="FFFFFF"/>
                  </a:outerShdw>
                </a:effectLst>
                <a:latin typeface="Times New Roman" pitchFamily="18" charset="0"/>
              </a:rPr>
              <a:t>mekanik</a:t>
            </a:r>
            <a:r>
              <a:rPr lang="en-GB" sz="5400" b="1" i="1" dirty="0">
                <a:solidFill>
                  <a:srgbClr val="003399"/>
                </a:solidFill>
                <a:effectLst>
                  <a:outerShdw blurRad="38100" dist="38100" dir="2700000" algn="tl">
                    <a:srgbClr val="FFFFFF"/>
                  </a:outerShdw>
                </a:effectLst>
                <a:latin typeface="Times New Roman" pitchFamily="18" charset="0"/>
              </a:rPr>
              <a:t>? </a:t>
            </a:r>
          </a:p>
          <a:p>
            <a:pPr algn="ctr" defTabSz="1463422" rtl="1" eaLnBrk="0" hangingPunct="0">
              <a:defRPr/>
            </a:pPr>
            <a:r>
              <a:rPr lang="en-GB" sz="5400" b="1" i="1" dirty="0" err="1">
                <a:solidFill>
                  <a:srgbClr val="003399"/>
                </a:solidFill>
                <a:effectLst>
                  <a:outerShdw blurRad="38100" dist="38100" dir="2700000" algn="tl">
                    <a:srgbClr val="FFFFFF"/>
                  </a:outerShdw>
                </a:effectLst>
                <a:latin typeface="Times New Roman" pitchFamily="18" charset="0"/>
              </a:rPr>
              <a:t>Mekanizmi</a:t>
            </a:r>
            <a:r>
              <a:rPr lang="en-GB" sz="5400" b="1" i="1" dirty="0">
                <a:solidFill>
                  <a:srgbClr val="003399"/>
                </a:solidFill>
                <a:effectLst>
                  <a:outerShdw blurRad="38100" dist="38100" dir="2700000" algn="tl">
                    <a:srgbClr val="FFFFFF"/>
                  </a:outerShdw>
                </a:effectLst>
                <a:latin typeface="Times New Roman" pitchFamily="18" charset="0"/>
              </a:rPr>
              <a:t> </a:t>
            </a:r>
            <a:r>
              <a:rPr lang="en-GB" sz="5400" b="1" i="1" dirty="0" err="1">
                <a:solidFill>
                  <a:srgbClr val="003399"/>
                </a:solidFill>
                <a:effectLst>
                  <a:outerShdw blurRad="38100" dist="38100" dir="2700000" algn="tl">
                    <a:srgbClr val="FFFFFF"/>
                  </a:outerShdw>
                </a:effectLst>
                <a:latin typeface="Times New Roman" pitchFamily="18" charset="0"/>
              </a:rPr>
              <a:t>mishërim</a:t>
            </a:r>
            <a:r>
              <a:rPr lang="en-GB" sz="5400" b="1" i="1" dirty="0">
                <a:solidFill>
                  <a:srgbClr val="003399"/>
                </a:solidFill>
                <a:effectLst>
                  <a:outerShdw blurRad="38100" dist="38100" dir="2700000" algn="tl">
                    <a:srgbClr val="FFFFFF"/>
                  </a:outerShdw>
                </a:effectLst>
                <a:latin typeface="Times New Roman" pitchFamily="18" charset="0"/>
              </a:rPr>
              <a:t> </a:t>
            </a:r>
            <a:r>
              <a:rPr lang="en-GB" sz="5400" b="1" i="1" dirty="0" err="1">
                <a:solidFill>
                  <a:srgbClr val="003399"/>
                </a:solidFill>
                <a:effectLst>
                  <a:outerShdw blurRad="38100" dist="38100" dir="2700000" algn="tl">
                    <a:srgbClr val="FFFFFF"/>
                  </a:outerShdw>
                </a:effectLst>
                <a:latin typeface="Times New Roman" pitchFamily="18" charset="0"/>
              </a:rPr>
              <a:t>i</a:t>
            </a:r>
            <a:r>
              <a:rPr lang="en-GB" sz="5400" b="1" i="1" dirty="0">
                <a:solidFill>
                  <a:srgbClr val="003399"/>
                </a:solidFill>
                <a:effectLst>
                  <a:outerShdw blurRad="38100" dist="38100" dir="2700000" algn="tl">
                    <a:srgbClr val="FFFFFF"/>
                  </a:outerShdw>
                </a:effectLst>
                <a:latin typeface="Times New Roman" pitchFamily="18" charset="0"/>
              </a:rPr>
              <a:t> </a:t>
            </a:r>
            <a:r>
              <a:rPr lang="en-GB" sz="5400" b="1" i="1" dirty="0" err="1">
                <a:solidFill>
                  <a:srgbClr val="003399"/>
                </a:solidFill>
                <a:effectLst>
                  <a:outerShdw blurRad="38100" dist="38100" dir="2700000" algn="tl">
                    <a:srgbClr val="FFFFFF"/>
                  </a:outerShdw>
                </a:effectLst>
                <a:latin typeface="Times New Roman" pitchFamily="18" charset="0"/>
              </a:rPr>
              <a:t>filozofisë</a:t>
            </a:r>
            <a:r>
              <a:rPr lang="en-GB" sz="5400" b="1" i="1" dirty="0">
                <a:solidFill>
                  <a:srgbClr val="003399"/>
                </a:solidFill>
                <a:effectLst>
                  <a:outerShdw blurRad="38100" dist="38100" dir="2700000" algn="tl">
                    <a:srgbClr val="FFFFFF"/>
                  </a:outerShdw>
                </a:effectLst>
                <a:latin typeface="Times New Roman" pitchFamily="18" charset="0"/>
              </a:rPr>
              <a:t> </a:t>
            </a:r>
            <a:r>
              <a:rPr lang="en-GB" sz="5400" b="1" i="1" dirty="0" err="1">
                <a:solidFill>
                  <a:srgbClr val="003399"/>
                </a:solidFill>
                <a:effectLst>
                  <a:outerShdw blurRad="38100" dist="38100" dir="2700000" algn="tl">
                    <a:srgbClr val="FFFFFF"/>
                  </a:outerShdw>
                </a:effectLst>
                <a:latin typeface="Times New Roman" pitchFamily="18" charset="0"/>
              </a:rPr>
              <a:t>greke</a:t>
            </a:r>
            <a:endParaRPr lang="en-GB" sz="5400" b="1" i="1" dirty="0">
              <a:solidFill>
                <a:srgbClr val="003399"/>
              </a:solidFill>
              <a:effectLst>
                <a:outerShdw blurRad="38100" dist="38100" dir="2700000" algn="tl">
                  <a:srgbClr val="FFFFFF"/>
                </a:outerShdw>
              </a:effectLst>
              <a:latin typeface="Times New Roman" pitchFamily="18" charset="0"/>
            </a:endParaRPr>
          </a:p>
        </p:txBody>
      </p:sp>
      <p:grpSp>
        <p:nvGrpSpPr>
          <p:cNvPr id="15" name="9 - Ομάδα"/>
          <p:cNvGrpSpPr/>
          <p:nvPr/>
        </p:nvGrpSpPr>
        <p:grpSpPr>
          <a:xfrm>
            <a:off x="25434424" y="10445279"/>
            <a:ext cx="8780827" cy="36201188"/>
            <a:chOff x="16508114" y="5440960"/>
            <a:chExt cx="8780827" cy="36201188"/>
          </a:xfrm>
        </p:grpSpPr>
        <p:pic>
          <p:nvPicPr>
            <p:cNvPr id="16"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contrast="40000"/>
                      </a14:imgEffect>
                    </a14:imgLayer>
                  </a14:imgProps>
                </a:ext>
              </a:extLst>
            </a:blip>
            <a:srcRect/>
            <a:stretch>
              <a:fillRect/>
            </a:stretch>
          </p:blipFill>
          <p:spPr bwMode="auto">
            <a:xfrm>
              <a:off x="16736960" y="14605140"/>
              <a:ext cx="8551981" cy="8695111"/>
            </a:xfrm>
            <a:prstGeom prst="rect">
              <a:avLst/>
            </a:prstGeom>
            <a:noFill/>
            <a:ln w="9525">
              <a:noFill/>
              <a:miter lim="800000"/>
              <a:headEnd/>
              <a:tailEnd/>
            </a:ln>
          </p:spPr>
        </p:pic>
        <p:pic>
          <p:nvPicPr>
            <p:cNvPr id="17" name="Picture 5"/>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20000" contrast="20000"/>
                      </a14:imgEffect>
                    </a14:imgLayer>
                  </a14:imgProps>
                </a:ext>
              </a:extLst>
            </a:blip>
            <a:srcRect/>
            <a:stretch>
              <a:fillRect/>
            </a:stretch>
          </p:blipFill>
          <p:spPr bwMode="auto">
            <a:xfrm>
              <a:off x="16736959" y="5440960"/>
              <a:ext cx="8549143" cy="8752964"/>
            </a:xfrm>
            <a:prstGeom prst="rect">
              <a:avLst/>
            </a:prstGeom>
            <a:noFill/>
            <a:ln w="9525">
              <a:noFill/>
              <a:miter lim="800000"/>
              <a:headEnd/>
              <a:tailEnd/>
            </a:ln>
          </p:spPr>
        </p:pic>
        <p:pic>
          <p:nvPicPr>
            <p:cNvPr id="18" name="Picture 7"/>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bright="20000" contrast="20000"/>
                      </a14:imgEffect>
                    </a14:imgLayer>
                  </a14:imgProps>
                </a:ext>
              </a:extLst>
            </a:blip>
            <a:srcRect/>
            <a:stretch>
              <a:fillRect/>
            </a:stretch>
          </p:blipFill>
          <p:spPr bwMode="auto">
            <a:xfrm>
              <a:off x="16736960" y="23678148"/>
              <a:ext cx="8430043" cy="16612805"/>
            </a:xfrm>
            <a:prstGeom prst="rect">
              <a:avLst/>
            </a:prstGeom>
            <a:noFill/>
            <a:ln w="9525">
              <a:noFill/>
              <a:miter lim="800000"/>
              <a:headEnd/>
              <a:tailEnd/>
            </a:ln>
          </p:spPr>
        </p:pic>
        <p:sp>
          <p:nvSpPr>
            <p:cNvPr id="19" name="8 - Ορθογώνιο"/>
            <p:cNvSpPr/>
            <p:nvPr/>
          </p:nvSpPr>
          <p:spPr>
            <a:xfrm>
              <a:off x="16508114" y="40688041"/>
              <a:ext cx="8712968" cy="954107"/>
            </a:xfrm>
            <a:prstGeom prst="rect">
              <a:avLst/>
            </a:prstGeom>
          </p:spPr>
          <p:txBody>
            <a:bodyPr wrap="square">
              <a:spAutoFit/>
            </a:bodyPr>
            <a:lstStyle/>
            <a:p>
              <a:pPr algn="ctr"/>
              <a:r>
                <a:rPr lang="en-GB" sz="2800" dirty="0" err="1">
                  <a:solidFill>
                    <a:srgbClr val="003399"/>
                  </a:solidFill>
                </a:rPr>
                <a:t>Filozofë</a:t>
              </a:r>
              <a:r>
                <a:rPr lang="en-GB" sz="2800" dirty="0">
                  <a:solidFill>
                    <a:srgbClr val="003399"/>
                  </a:solidFill>
                </a:rPr>
                <a:t> </a:t>
              </a:r>
              <a:r>
                <a:rPr lang="en-GB" sz="2800" dirty="0" err="1">
                  <a:solidFill>
                    <a:srgbClr val="003399"/>
                  </a:solidFill>
                </a:rPr>
                <a:t>nga</a:t>
              </a:r>
              <a:r>
                <a:rPr lang="en-GB" sz="2800" dirty="0">
                  <a:solidFill>
                    <a:srgbClr val="003399"/>
                  </a:solidFill>
                </a:rPr>
                <a:t> </a:t>
              </a:r>
              <a:r>
                <a:rPr lang="en-GB" sz="2800" dirty="0" err="1">
                  <a:solidFill>
                    <a:srgbClr val="003399"/>
                  </a:solidFill>
                </a:rPr>
                <a:t>afresku</a:t>
              </a:r>
              <a:r>
                <a:rPr lang="en-GB" sz="2800" dirty="0">
                  <a:solidFill>
                    <a:srgbClr val="003399"/>
                  </a:solidFill>
                </a:rPr>
                <a:t> </a:t>
              </a:r>
              <a:r>
                <a:rPr lang="en-GB" sz="2800" dirty="0" err="1">
                  <a:solidFill>
                    <a:srgbClr val="003399"/>
                  </a:solidFill>
                </a:rPr>
                <a:t>i</a:t>
              </a:r>
              <a:r>
                <a:rPr lang="en-GB" sz="2800" dirty="0">
                  <a:solidFill>
                    <a:srgbClr val="003399"/>
                  </a:solidFill>
                </a:rPr>
                <a:t> </a:t>
              </a:r>
              <a:r>
                <a:rPr lang="en-GB" sz="2800" dirty="0" err="1">
                  <a:solidFill>
                    <a:srgbClr val="003399"/>
                  </a:solidFill>
                </a:rPr>
                <a:t>Universitetit</a:t>
              </a:r>
              <a:r>
                <a:rPr lang="en-GB" sz="2800" dirty="0">
                  <a:solidFill>
                    <a:srgbClr val="003399"/>
                  </a:solidFill>
                </a:rPr>
                <a:t> </a:t>
              </a:r>
              <a:r>
                <a:rPr lang="en-GB" sz="2800" dirty="0" err="1">
                  <a:solidFill>
                    <a:srgbClr val="003399"/>
                  </a:solidFill>
                </a:rPr>
                <a:t>të</a:t>
              </a:r>
              <a:r>
                <a:rPr lang="en-GB" sz="2800" dirty="0">
                  <a:solidFill>
                    <a:srgbClr val="003399"/>
                  </a:solidFill>
                </a:rPr>
                <a:t> </a:t>
              </a:r>
              <a:r>
                <a:rPr lang="en-GB" sz="2800" dirty="0" err="1">
                  <a:solidFill>
                    <a:srgbClr val="003399"/>
                  </a:solidFill>
                </a:rPr>
                <a:t>Athinës</a:t>
              </a:r>
              <a:endParaRPr lang="sq-AL" sz="2800" dirty="0">
                <a:solidFill>
                  <a:srgbClr val="003399"/>
                </a:solidFill>
              </a:endParaRPr>
            </a:p>
            <a:p>
              <a:pPr algn="ctr"/>
              <a:r>
                <a:rPr lang="el-GR" sz="2800" dirty="0">
                  <a:solidFill>
                    <a:srgbClr val="003399"/>
                  </a:solidFill>
                </a:rPr>
                <a:t>Φιλόσοφοι. </a:t>
              </a:r>
              <a:r>
                <a:rPr lang="el-GR" sz="2800">
                  <a:solidFill>
                    <a:srgbClr val="003399"/>
                  </a:solidFill>
                </a:rPr>
                <a:t>Από </a:t>
              </a:r>
              <a:r>
                <a:rPr lang="el-GR" sz="2800" dirty="0">
                  <a:solidFill>
                    <a:srgbClr val="003399"/>
                  </a:solidFill>
                </a:rPr>
                <a:t>τοιχογραφία του Πανεπιστημίου Αθηνών</a:t>
              </a:r>
              <a:endParaRPr lang="en-GB" sz="2800" dirty="0"/>
            </a:p>
          </p:txBody>
        </p:sp>
      </p:grpSp>
      <p:sp>
        <p:nvSpPr>
          <p:cNvPr id="20" name="5 - TextBox"/>
          <p:cNvSpPr txBox="1"/>
          <p:nvPr/>
        </p:nvSpPr>
        <p:spPr>
          <a:xfrm>
            <a:off x="13670609" y="10729542"/>
            <a:ext cx="11316417" cy="29638883"/>
          </a:xfrm>
          <a:prstGeom prst="rect">
            <a:avLst/>
          </a:prstGeom>
          <a:noFill/>
        </p:spPr>
        <p:txBody>
          <a:bodyPr wrap="square" rtlCol="0">
            <a:spAutoFit/>
          </a:bodyPr>
          <a:lstStyle/>
          <a:p>
            <a:pPr algn="just"/>
            <a:r>
              <a:rPr lang="en-GB" sz="4000" dirty="0" err="1"/>
              <a:t>Qytetërimi</a:t>
            </a:r>
            <a:r>
              <a:rPr lang="en-GB" sz="4000" dirty="0"/>
              <a:t> </a:t>
            </a:r>
            <a:r>
              <a:rPr lang="en-GB" sz="4000" dirty="0" err="1"/>
              <a:t>lind</a:t>
            </a:r>
            <a:r>
              <a:rPr lang="en-GB" sz="4000" dirty="0"/>
              <a:t> </a:t>
            </a:r>
            <a:r>
              <a:rPr lang="en-GB" sz="4000" dirty="0" err="1"/>
              <a:t>nga</a:t>
            </a:r>
            <a:r>
              <a:rPr lang="en-GB" sz="4000" dirty="0"/>
              <a:t> </a:t>
            </a:r>
            <a:r>
              <a:rPr lang="en-GB" sz="4000" dirty="0" err="1"/>
              <a:t>përpjekj</a:t>
            </a:r>
            <a:r>
              <a:rPr lang="sq-AL" sz="4000" dirty="0"/>
              <a:t>et</a:t>
            </a:r>
            <a:r>
              <a:rPr lang="en-GB" sz="4000" dirty="0"/>
              <a:t> e </a:t>
            </a:r>
            <a:r>
              <a:rPr lang="en-GB" sz="4000" dirty="0" err="1"/>
              <a:t>njeriut</a:t>
            </a:r>
            <a:r>
              <a:rPr lang="en-GB" sz="4000" dirty="0"/>
              <a:t> </a:t>
            </a:r>
            <a:r>
              <a:rPr lang="en-GB" sz="4000" dirty="0" err="1"/>
              <a:t>për</a:t>
            </a:r>
            <a:r>
              <a:rPr lang="en-GB" sz="4000" dirty="0"/>
              <a:t> </a:t>
            </a:r>
            <a:r>
              <a:rPr lang="en-GB" sz="4000" dirty="0" err="1"/>
              <a:t>të</a:t>
            </a:r>
            <a:r>
              <a:rPr lang="en-GB" sz="4000" dirty="0"/>
              <a:t> </a:t>
            </a:r>
            <a:r>
              <a:rPr lang="en-GB" sz="4000" dirty="0" err="1"/>
              <a:t>mbijetuar</a:t>
            </a:r>
            <a:r>
              <a:rPr lang="en-GB" sz="4000" dirty="0"/>
              <a:t> </a:t>
            </a:r>
            <a:r>
              <a:rPr lang="en-GB" sz="4000" dirty="0" err="1"/>
              <a:t>në</a:t>
            </a:r>
            <a:r>
              <a:rPr lang="en-GB" sz="4000" dirty="0"/>
              <a:t> </a:t>
            </a:r>
            <a:r>
              <a:rPr lang="en-GB" sz="4000" dirty="0" err="1"/>
              <a:t>një</a:t>
            </a:r>
            <a:r>
              <a:rPr lang="en-GB" sz="4000" dirty="0"/>
              <a:t> </a:t>
            </a:r>
            <a:r>
              <a:rPr lang="en-GB" sz="4000" dirty="0" err="1"/>
              <a:t>mjedis</a:t>
            </a:r>
            <a:r>
              <a:rPr lang="en-GB" sz="4000" dirty="0"/>
              <a:t> </a:t>
            </a:r>
            <a:r>
              <a:rPr lang="en-GB" sz="4000" dirty="0" err="1"/>
              <a:t>natyror</a:t>
            </a:r>
            <a:r>
              <a:rPr lang="en-GB" sz="4000" dirty="0"/>
              <a:t> </a:t>
            </a:r>
            <a:r>
              <a:rPr lang="en-GB" sz="4000" dirty="0" err="1"/>
              <a:t>të</a:t>
            </a:r>
            <a:r>
              <a:rPr lang="en-GB" sz="4000" dirty="0"/>
              <a:t> </a:t>
            </a:r>
            <a:r>
              <a:rPr lang="en-GB" sz="4000" dirty="0" err="1"/>
              <a:t>vështirë</a:t>
            </a:r>
            <a:r>
              <a:rPr lang="en-GB" sz="4000" dirty="0"/>
              <a:t> </a:t>
            </a:r>
            <a:r>
              <a:rPr lang="en-GB" sz="4000" dirty="0" err="1"/>
              <a:t>dhe</a:t>
            </a:r>
            <a:r>
              <a:rPr lang="en-GB" sz="4000" dirty="0"/>
              <a:t> </a:t>
            </a:r>
            <a:r>
              <a:rPr lang="en-GB" sz="4000" dirty="0" err="1"/>
              <a:t>shpesh</a:t>
            </a:r>
            <a:r>
              <a:rPr lang="en-GB" sz="4000" dirty="0"/>
              <a:t> </a:t>
            </a:r>
            <a:r>
              <a:rPr lang="sq-AL" sz="4000" dirty="0"/>
              <a:t>herë </a:t>
            </a:r>
            <a:r>
              <a:rPr lang="en-GB" sz="4000" dirty="0" err="1"/>
              <a:t>të</a:t>
            </a:r>
            <a:r>
              <a:rPr lang="en-GB" sz="4000" dirty="0"/>
              <a:t> </a:t>
            </a:r>
            <a:r>
              <a:rPr lang="en-GB" sz="4000" dirty="0" err="1"/>
              <a:t>rrezikshëm</a:t>
            </a:r>
            <a:r>
              <a:rPr lang="en-GB" sz="4000" dirty="0"/>
              <a:t>, me </a:t>
            </a:r>
            <a:r>
              <a:rPr lang="en-GB" sz="4000" dirty="0" err="1"/>
              <a:t>territore</a:t>
            </a:r>
            <a:r>
              <a:rPr lang="en-GB" sz="4000" dirty="0"/>
              <a:t> </a:t>
            </a:r>
            <a:r>
              <a:rPr lang="en-GB" sz="4000" dirty="0" err="1"/>
              <a:t>të</a:t>
            </a:r>
            <a:r>
              <a:rPr lang="en-GB" sz="4000" dirty="0"/>
              <a:t> </a:t>
            </a:r>
            <a:r>
              <a:rPr lang="en-GB" sz="4000" dirty="0" err="1"/>
              <a:t>mbuluara</a:t>
            </a:r>
            <a:r>
              <a:rPr lang="en-GB" sz="4000" dirty="0"/>
              <a:t> me </a:t>
            </a:r>
            <a:r>
              <a:rPr lang="en-GB" sz="4000" dirty="0" err="1"/>
              <a:t>akull</a:t>
            </a:r>
            <a:r>
              <a:rPr lang="en-GB" sz="4000" dirty="0"/>
              <a:t> </a:t>
            </a:r>
            <a:r>
              <a:rPr lang="en-GB" sz="4000" dirty="0" err="1"/>
              <a:t>ose</a:t>
            </a:r>
            <a:r>
              <a:rPr lang="en-GB" sz="4000" dirty="0"/>
              <a:t> </a:t>
            </a:r>
            <a:r>
              <a:rPr lang="en-GB" sz="4000" dirty="0" err="1"/>
              <a:t>shkretëtira</a:t>
            </a:r>
            <a:r>
              <a:rPr lang="en-GB" sz="4000" dirty="0"/>
              <a:t>, </a:t>
            </a:r>
            <a:r>
              <a:rPr lang="en-GB" sz="4000" dirty="0" err="1"/>
              <a:t>të</a:t>
            </a:r>
            <a:r>
              <a:rPr lang="en-GB" sz="4000" dirty="0"/>
              <a:t> </a:t>
            </a:r>
            <a:r>
              <a:rPr lang="en-GB" sz="4000" dirty="0" err="1"/>
              <a:t>banuara</a:t>
            </a:r>
            <a:r>
              <a:rPr lang="en-GB" sz="4000" dirty="0"/>
              <a:t> </a:t>
            </a:r>
            <a:r>
              <a:rPr lang="en-GB" sz="4000" dirty="0" err="1"/>
              <a:t>nga</a:t>
            </a:r>
            <a:r>
              <a:rPr lang="en-GB" sz="4000" dirty="0"/>
              <a:t> </a:t>
            </a:r>
            <a:r>
              <a:rPr lang="en-GB" sz="4000" dirty="0" err="1"/>
              <a:t>bisha</a:t>
            </a:r>
            <a:r>
              <a:rPr lang="en-GB" sz="4000" dirty="0"/>
              <a:t> </a:t>
            </a:r>
            <a:r>
              <a:rPr lang="en-GB" sz="4000" dirty="0" err="1"/>
              <a:t>të</a:t>
            </a:r>
            <a:r>
              <a:rPr lang="en-GB" sz="4000" dirty="0"/>
              <a:t> </a:t>
            </a:r>
            <a:r>
              <a:rPr lang="en-GB" sz="4000" dirty="0" err="1"/>
              <a:t>egra</a:t>
            </a:r>
            <a:r>
              <a:rPr lang="en-GB" sz="4000" dirty="0"/>
              <a:t>. </a:t>
            </a:r>
            <a:endParaRPr lang="el-GR" sz="4000" dirty="0"/>
          </a:p>
          <a:p>
            <a:pPr algn="just"/>
            <a:r>
              <a:rPr lang="en-GB" sz="4000" dirty="0" err="1"/>
              <a:t>Mekanizmi</a:t>
            </a:r>
            <a:r>
              <a:rPr lang="en-GB" sz="4000" dirty="0"/>
              <a:t>, </a:t>
            </a:r>
            <a:r>
              <a:rPr lang="en-GB" sz="4000" dirty="0" err="1"/>
              <a:t>një</a:t>
            </a:r>
            <a:r>
              <a:rPr lang="en-GB" sz="4000" dirty="0"/>
              <a:t> </a:t>
            </a:r>
            <a:r>
              <a:rPr lang="en-GB" sz="4000" dirty="0" err="1"/>
              <a:t>pajisje</a:t>
            </a:r>
            <a:r>
              <a:rPr lang="en-GB" sz="4000" dirty="0"/>
              <a:t> </a:t>
            </a:r>
            <a:r>
              <a:rPr lang="en-GB" sz="4000" dirty="0" err="1"/>
              <a:t>kalendar</a:t>
            </a:r>
            <a:r>
              <a:rPr lang="sq-AL" sz="4000" dirty="0"/>
              <a:t>ike</a:t>
            </a:r>
            <a:r>
              <a:rPr lang="en-GB" sz="4000" dirty="0"/>
              <a:t> </a:t>
            </a:r>
            <a:r>
              <a:rPr lang="en-GB" sz="4000" dirty="0" err="1"/>
              <a:t>për</a:t>
            </a:r>
            <a:r>
              <a:rPr lang="en-GB" sz="4000" dirty="0"/>
              <a:t> </a:t>
            </a:r>
            <a:r>
              <a:rPr lang="en-GB" sz="4000" dirty="0" err="1"/>
              <a:t>të</a:t>
            </a:r>
            <a:r>
              <a:rPr lang="en-GB" sz="4000" dirty="0"/>
              <a:t> </a:t>
            </a:r>
            <a:r>
              <a:rPr lang="en-GB" sz="4000" dirty="0" err="1"/>
              <a:t>matur</a:t>
            </a:r>
            <a:r>
              <a:rPr lang="en-GB" sz="4000" dirty="0"/>
              <a:t> </a:t>
            </a:r>
            <a:r>
              <a:rPr lang="en-GB" sz="4000" dirty="0" err="1"/>
              <a:t>kohën</a:t>
            </a:r>
            <a:r>
              <a:rPr lang="en-GB" sz="4000" dirty="0"/>
              <a:t> </a:t>
            </a:r>
            <a:r>
              <a:rPr lang="en-GB" sz="4000" dirty="0" err="1"/>
              <a:t>dhe</a:t>
            </a:r>
            <a:r>
              <a:rPr lang="en-GB" sz="4000" dirty="0"/>
              <a:t> </a:t>
            </a:r>
            <a:r>
              <a:rPr lang="en-GB" sz="4000" dirty="0" err="1"/>
              <a:t>për</a:t>
            </a:r>
            <a:r>
              <a:rPr lang="en-GB" sz="4000" dirty="0"/>
              <a:t> </a:t>
            </a:r>
            <a:r>
              <a:rPr lang="en-GB" sz="4000" dirty="0" err="1"/>
              <a:t>të</a:t>
            </a:r>
            <a:r>
              <a:rPr lang="en-GB" sz="4000" dirty="0"/>
              <a:t> </a:t>
            </a:r>
            <a:r>
              <a:rPr lang="en-GB" sz="4000" dirty="0" err="1"/>
              <a:t>parashikuar</a:t>
            </a:r>
            <a:r>
              <a:rPr lang="en-GB" sz="4000" dirty="0"/>
              <a:t> </a:t>
            </a:r>
            <a:r>
              <a:rPr lang="en-GB" sz="4000" dirty="0" err="1"/>
              <a:t>pozicionin</a:t>
            </a:r>
            <a:r>
              <a:rPr lang="en-GB" sz="4000" dirty="0"/>
              <a:t> e </a:t>
            </a:r>
            <a:r>
              <a:rPr lang="en-GB" sz="4000" dirty="0" err="1"/>
              <a:t>objekteve</a:t>
            </a:r>
            <a:r>
              <a:rPr lang="en-GB" sz="4000" dirty="0"/>
              <a:t> </a:t>
            </a:r>
            <a:r>
              <a:rPr lang="en-GB" sz="4000" dirty="0" err="1"/>
              <a:t>qiellore</a:t>
            </a:r>
            <a:r>
              <a:rPr lang="en-GB" sz="4000" dirty="0"/>
              <a:t>, </a:t>
            </a:r>
            <a:r>
              <a:rPr lang="sq-AL" sz="4000" dirty="0"/>
              <a:t>përbën </a:t>
            </a:r>
            <a:r>
              <a:rPr lang="en-GB" sz="4000" dirty="0" err="1"/>
              <a:t>kulmi</a:t>
            </a:r>
            <a:r>
              <a:rPr lang="sq-AL" sz="4000" dirty="0"/>
              <a:t>n e</a:t>
            </a:r>
            <a:r>
              <a:rPr lang="en-GB" sz="4000" dirty="0"/>
              <a:t> </a:t>
            </a:r>
            <a:r>
              <a:rPr lang="en-GB" sz="4000" dirty="0" err="1"/>
              <a:t>evolucionit</a:t>
            </a:r>
            <a:r>
              <a:rPr lang="en-GB" sz="4000" dirty="0"/>
              <a:t> </a:t>
            </a:r>
            <a:r>
              <a:rPr lang="en-GB" sz="4000" dirty="0" err="1"/>
              <a:t>të</a:t>
            </a:r>
            <a:r>
              <a:rPr lang="en-GB" sz="4000" dirty="0"/>
              <a:t> </a:t>
            </a:r>
            <a:r>
              <a:rPr lang="en-GB" sz="4000" dirty="0" err="1"/>
              <a:t>qytetërimit</a:t>
            </a:r>
            <a:r>
              <a:rPr lang="en-GB" sz="4000" dirty="0"/>
              <a:t> </a:t>
            </a:r>
            <a:r>
              <a:rPr lang="en-GB" sz="4000" dirty="0" err="1"/>
              <a:t>dhe</a:t>
            </a:r>
            <a:r>
              <a:rPr lang="en-GB" sz="4000" dirty="0"/>
              <a:t> </a:t>
            </a:r>
            <a:r>
              <a:rPr lang="en-GB" sz="4000" dirty="0" err="1"/>
              <a:t>bazohet</a:t>
            </a:r>
            <a:r>
              <a:rPr lang="en-GB" sz="4000" dirty="0"/>
              <a:t> </a:t>
            </a:r>
            <a:r>
              <a:rPr lang="en-GB" sz="4000" dirty="0" err="1"/>
              <a:t>në</a:t>
            </a:r>
            <a:r>
              <a:rPr lang="en-GB" sz="4000" dirty="0"/>
              <a:t> </a:t>
            </a:r>
            <a:r>
              <a:rPr lang="en-GB" sz="4000" dirty="0" err="1"/>
              <a:t>mësimet</a:t>
            </a:r>
            <a:r>
              <a:rPr lang="en-GB" sz="4000" dirty="0"/>
              <a:t> </a:t>
            </a:r>
            <a:r>
              <a:rPr lang="en-GB" sz="4000" dirty="0" err="1"/>
              <a:t>dhe</a:t>
            </a:r>
            <a:r>
              <a:rPr lang="en-GB" sz="4000" dirty="0"/>
              <a:t> </a:t>
            </a:r>
            <a:r>
              <a:rPr lang="en-GB" sz="4000" dirty="0" err="1"/>
              <a:t>doktrin</a:t>
            </a:r>
            <a:r>
              <a:rPr lang="sq-AL" sz="4000" dirty="0"/>
              <a:t>ën</a:t>
            </a:r>
            <a:r>
              <a:rPr lang="en-GB" sz="4000" dirty="0"/>
              <a:t> e </a:t>
            </a:r>
            <a:r>
              <a:rPr lang="en-GB" sz="4000" dirty="0" err="1"/>
              <a:t>pitagorianëve</a:t>
            </a:r>
            <a:r>
              <a:rPr lang="en-GB" sz="4000" dirty="0"/>
              <a:t>, </a:t>
            </a:r>
            <a:r>
              <a:rPr lang="sq-AL" sz="4000" dirty="0"/>
              <a:t>të cilat </a:t>
            </a:r>
            <a:r>
              <a:rPr lang="en-GB" sz="4000" dirty="0" err="1"/>
              <a:t>çuan</a:t>
            </a:r>
            <a:r>
              <a:rPr lang="en-GB" sz="4000" dirty="0"/>
              <a:t> </a:t>
            </a:r>
            <a:r>
              <a:rPr lang="sq-AL" sz="4000" dirty="0"/>
              <a:t>drejt </a:t>
            </a:r>
            <a:r>
              <a:rPr lang="en-GB" sz="4000" dirty="0" err="1"/>
              <a:t>shprehj</a:t>
            </a:r>
            <a:r>
              <a:rPr lang="sq-AL" sz="4000" dirty="0"/>
              <a:t>es së</a:t>
            </a:r>
            <a:r>
              <a:rPr lang="en-GB" sz="4000" dirty="0"/>
              <a:t> </a:t>
            </a:r>
            <a:r>
              <a:rPr lang="en-GB" sz="4000" dirty="0" err="1"/>
              <a:t>saktë</a:t>
            </a:r>
            <a:r>
              <a:rPr lang="en-GB" sz="4000" dirty="0"/>
              <a:t> </a:t>
            </a:r>
            <a:r>
              <a:rPr lang="sq-AL" sz="4000" dirty="0"/>
              <a:t>të</a:t>
            </a:r>
            <a:r>
              <a:rPr lang="en-GB" sz="4000" dirty="0"/>
              <a:t> </a:t>
            </a:r>
            <a:r>
              <a:rPr lang="en-GB" sz="4000" dirty="0" err="1"/>
              <a:t>njohurive</a:t>
            </a:r>
            <a:r>
              <a:rPr lang="en-GB" sz="4000" dirty="0"/>
              <a:t> </a:t>
            </a:r>
            <a:r>
              <a:rPr lang="en-GB" sz="4000" dirty="0" err="1"/>
              <a:t>tona</a:t>
            </a:r>
            <a:r>
              <a:rPr lang="en-GB" sz="4000" dirty="0"/>
              <a:t> </a:t>
            </a:r>
            <a:r>
              <a:rPr lang="sq-AL" sz="4000" dirty="0"/>
              <a:t>mbi </a:t>
            </a:r>
            <a:r>
              <a:rPr lang="en-GB" sz="4000" dirty="0" err="1"/>
              <a:t>Kozmosin</a:t>
            </a:r>
            <a:r>
              <a:rPr lang="en-GB" sz="4000" dirty="0"/>
              <a:t>, </a:t>
            </a:r>
            <a:r>
              <a:rPr lang="sq-AL" sz="4000" dirty="0"/>
              <a:t>drejt </a:t>
            </a:r>
            <a:r>
              <a:rPr lang="en-GB" sz="4000" dirty="0" err="1"/>
              <a:t>njohuri</a:t>
            </a:r>
            <a:r>
              <a:rPr lang="sq-AL" sz="4000" dirty="0"/>
              <a:t>ve</a:t>
            </a:r>
            <a:r>
              <a:rPr lang="en-GB" sz="4000" dirty="0"/>
              <a:t> </a:t>
            </a:r>
            <a:r>
              <a:rPr lang="en-GB" sz="4000" dirty="0" err="1"/>
              <a:t>shkencore</a:t>
            </a:r>
            <a:r>
              <a:rPr lang="en-GB" sz="4000" dirty="0"/>
              <a:t> </a:t>
            </a:r>
            <a:r>
              <a:rPr lang="sq-AL" sz="4000" dirty="0"/>
              <a:t>përmes </a:t>
            </a:r>
            <a:r>
              <a:rPr lang="en-GB" sz="4000" dirty="0" err="1"/>
              <a:t>përdorimi</a:t>
            </a:r>
            <a:r>
              <a:rPr lang="sq-AL" sz="4000" dirty="0"/>
              <a:t>t të</a:t>
            </a:r>
            <a:r>
              <a:rPr lang="en-GB" sz="4000" dirty="0"/>
              <a:t> </a:t>
            </a:r>
            <a:r>
              <a:rPr lang="sq-AL" sz="4000" dirty="0"/>
              <a:t>duhur të </a:t>
            </a:r>
            <a:r>
              <a:rPr lang="en-GB" sz="4000" dirty="0" err="1"/>
              <a:t>matematikës</a:t>
            </a:r>
            <a:r>
              <a:rPr lang="en-GB" sz="4000" dirty="0"/>
              <a:t> </a:t>
            </a:r>
            <a:r>
              <a:rPr lang="sq-AL" sz="4000" dirty="0"/>
              <a:t>ekzakte që </a:t>
            </a:r>
            <a:r>
              <a:rPr lang="en-GB" sz="4000" dirty="0" err="1"/>
              <a:t>na</a:t>
            </a:r>
            <a:r>
              <a:rPr lang="en-GB" sz="4000" dirty="0"/>
              <a:t> </a:t>
            </a:r>
            <a:r>
              <a:rPr lang="en-GB" sz="4000" dirty="0" err="1"/>
              <a:t>mundësojnë</a:t>
            </a:r>
            <a:r>
              <a:rPr lang="en-GB" sz="4000" dirty="0"/>
              <a:t> </a:t>
            </a:r>
            <a:r>
              <a:rPr lang="en-GB" sz="4000" dirty="0" err="1"/>
              <a:t>të</a:t>
            </a:r>
            <a:r>
              <a:rPr lang="en-GB" sz="4000" dirty="0"/>
              <a:t> </a:t>
            </a:r>
            <a:r>
              <a:rPr lang="en-GB" sz="4000" dirty="0" err="1"/>
              <a:t>parashikojmë</a:t>
            </a:r>
            <a:r>
              <a:rPr lang="en-GB" sz="4000" dirty="0"/>
              <a:t> </a:t>
            </a:r>
            <a:r>
              <a:rPr lang="en-GB" sz="4000" dirty="0" err="1"/>
              <a:t>fenomenet</a:t>
            </a:r>
            <a:r>
              <a:rPr lang="en-GB" sz="4000" dirty="0"/>
              <a:t> </a:t>
            </a:r>
            <a:r>
              <a:rPr lang="en-GB" sz="4000" dirty="0" err="1"/>
              <a:t>qiellore</a:t>
            </a:r>
            <a:r>
              <a:rPr lang="en-GB" sz="4000" dirty="0"/>
              <a:t>. </a:t>
            </a:r>
            <a:r>
              <a:rPr lang="en-GB" sz="4000" dirty="0" err="1"/>
              <a:t>Ky</a:t>
            </a:r>
            <a:r>
              <a:rPr lang="en-GB" sz="4000" dirty="0"/>
              <a:t> </a:t>
            </a:r>
            <a:r>
              <a:rPr lang="en-GB" sz="4000" dirty="0" err="1"/>
              <a:t>proces</a:t>
            </a:r>
            <a:r>
              <a:rPr lang="en-GB" sz="4000" dirty="0"/>
              <a:t> </a:t>
            </a:r>
            <a:r>
              <a:rPr lang="en-GB" sz="4000" dirty="0" err="1"/>
              <a:t>bazohet</a:t>
            </a:r>
            <a:r>
              <a:rPr lang="en-GB" sz="4000" dirty="0"/>
              <a:t> </a:t>
            </a:r>
            <a:r>
              <a:rPr lang="en-GB" sz="4000" dirty="0" err="1"/>
              <a:t>në</a:t>
            </a:r>
            <a:r>
              <a:rPr lang="en-GB" sz="4000" dirty="0"/>
              <a:t> </a:t>
            </a:r>
            <a:r>
              <a:rPr lang="en-GB" sz="4000" dirty="0" err="1"/>
              <a:t>eksperimente</a:t>
            </a:r>
            <a:r>
              <a:rPr lang="sq-AL" sz="4000" dirty="0"/>
              <a:t>,</a:t>
            </a:r>
            <a:r>
              <a:rPr lang="en-GB" sz="4000" dirty="0"/>
              <a:t> </a:t>
            </a:r>
            <a:r>
              <a:rPr lang="en-GB" sz="4000" dirty="0" err="1"/>
              <a:t>vëzhgime</a:t>
            </a:r>
            <a:r>
              <a:rPr lang="en-GB" sz="4000" dirty="0"/>
              <a:t> </a:t>
            </a:r>
            <a:r>
              <a:rPr lang="en-GB" sz="4000" dirty="0" err="1"/>
              <a:t>dhe</a:t>
            </a:r>
            <a:r>
              <a:rPr lang="en-GB" sz="4000" dirty="0"/>
              <a:t> </a:t>
            </a:r>
            <a:r>
              <a:rPr lang="en-GB" sz="4000" dirty="0" err="1"/>
              <a:t>në</a:t>
            </a:r>
            <a:r>
              <a:rPr lang="en-GB" sz="4000" dirty="0"/>
              <a:t> </a:t>
            </a:r>
            <a:r>
              <a:rPr lang="en-GB" sz="4000" dirty="0" err="1"/>
              <a:t>perceptimin</a:t>
            </a:r>
            <a:r>
              <a:rPr lang="en-GB" sz="4000" dirty="0"/>
              <a:t> se </a:t>
            </a:r>
            <a:r>
              <a:rPr lang="en-GB" sz="4000" dirty="0" err="1"/>
              <a:t>natyra</a:t>
            </a:r>
            <a:r>
              <a:rPr lang="en-GB" sz="4000" dirty="0"/>
              <a:t> </a:t>
            </a:r>
            <a:r>
              <a:rPr lang="en-GB" sz="4000" dirty="0" err="1"/>
              <a:t>është</a:t>
            </a:r>
            <a:r>
              <a:rPr lang="en-GB" sz="4000" dirty="0"/>
              <a:t> </a:t>
            </a:r>
            <a:r>
              <a:rPr lang="en-GB" sz="4000" dirty="0" err="1"/>
              <a:t>harmonike</a:t>
            </a:r>
            <a:r>
              <a:rPr lang="en-GB" sz="4000" dirty="0"/>
              <a:t> me </a:t>
            </a:r>
            <a:r>
              <a:rPr lang="en-GB" sz="4000" dirty="0" err="1"/>
              <a:t>simetritë</a:t>
            </a:r>
            <a:r>
              <a:rPr lang="sq-AL" sz="4000" dirty="0"/>
              <a:t> e saj</a:t>
            </a:r>
            <a:r>
              <a:rPr lang="en-GB" sz="4000" dirty="0"/>
              <a:t>, </a:t>
            </a:r>
            <a:r>
              <a:rPr lang="sq-AL" sz="4000" dirty="0"/>
              <a:t>dhe </a:t>
            </a:r>
            <a:r>
              <a:rPr lang="en-GB" sz="4000" dirty="0"/>
              <a:t>se </a:t>
            </a:r>
            <a:r>
              <a:rPr lang="en-GB" sz="4000" dirty="0" err="1"/>
              <a:t>Kozmosi</a:t>
            </a:r>
            <a:r>
              <a:rPr lang="en-GB" sz="4000" dirty="0"/>
              <a:t> </a:t>
            </a:r>
            <a:r>
              <a:rPr lang="en-GB" sz="4000" dirty="0" err="1"/>
              <a:t>në</a:t>
            </a:r>
            <a:r>
              <a:rPr lang="en-GB" sz="4000" dirty="0"/>
              <a:t> </a:t>
            </a:r>
            <a:r>
              <a:rPr lang="en-GB" sz="4000" dirty="0" err="1"/>
              <a:t>mënyrë</a:t>
            </a:r>
            <a:r>
              <a:rPr lang="en-GB" sz="4000" dirty="0"/>
              <a:t> </a:t>
            </a:r>
            <a:r>
              <a:rPr lang="en-GB" sz="4000" dirty="0" err="1"/>
              <a:t>metaforike</a:t>
            </a:r>
            <a:r>
              <a:rPr lang="en-GB" sz="4000" dirty="0"/>
              <a:t> </a:t>
            </a:r>
            <a:r>
              <a:rPr lang="en-GB" sz="4000" dirty="0" err="1"/>
              <a:t>ka</a:t>
            </a:r>
            <a:r>
              <a:rPr lang="en-GB" sz="4000" dirty="0"/>
              <a:t> </a:t>
            </a:r>
            <a:r>
              <a:rPr lang="en-GB" sz="4000" dirty="0" err="1"/>
              <a:t>të</a:t>
            </a:r>
            <a:r>
              <a:rPr lang="en-GB" sz="4000" dirty="0"/>
              <a:t> </a:t>
            </a:r>
            <a:r>
              <a:rPr lang="en-GB" sz="4000" dirty="0" err="1"/>
              <a:t>ashtuquajturën</a:t>
            </a:r>
            <a:r>
              <a:rPr lang="en-GB" sz="4000" dirty="0"/>
              <a:t> </a:t>
            </a:r>
            <a:r>
              <a:rPr lang="en-GB" sz="4000" dirty="0" err="1"/>
              <a:t>Muzik</a:t>
            </a:r>
            <a:r>
              <a:rPr lang="sq-AL" sz="4000" dirty="0"/>
              <a:t>ë</a:t>
            </a:r>
            <a:r>
              <a:rPr lang="en-GB" sz="4000" dirty="0"/>
              <a:t> </a:t>
            </a:r>
            <a:r>
              <a:rPr lang="sq-AL" sz="4000" dirty="0"/>
              <a:t>të</a:t>
            </a:r>
            <a:r>
              <a:rPr lang="en-GB" sz="4000" dirty="0"/>
              <a:t> </a:t>
            </a:r>
            <a:r>
              <a:rPr lang="en-GB" sz="4000" dirty="0" err="1"/>
              <a:t>Sferave</a:t>
            </a:r>
            <a:r>
              <a:rPr lang="en-GB" sz="4000" dirty="0"/>
              <a:t>.</a:t>
            </a:r>
            <a:endParaRPr lang="sq-AL" sz="4000" dirty="0"/>
          </a:p>
          <a:p>
            <a:pPr algn="just"/>
            <a:r>
              <a:rPr lang="en-GB" sz="4000" dirty="0" err="1"/>
              <a:t>Mekanizmi</a:t>
            </a:r>
            <a:r>
              <a:rPr lang="en-GB" sz="4000" dirty="0"/>
              <a:t> </a:t>
            </a:r>
            <a:r>
              <a:rPr lang="en-GB" sz="4000" dirty="0" err="1"/>
              <a:t>është</a:t>
            </a:r>
            <a:r>
              <a:rPr lang="en-GB" sz="4000" dirty="0"/>
              <a:t> </a:t>
            </a:r>
            <a:r>
              <a:rPr lang="en-GB" sz="4000" dirty="0" err="1"/>
              <a:t>mishërimi</a:t>
            </a:r>
            <a:r>
              <a:rPr lang="en-GB" sz="4000" dirty="0"/>
              <a:t> </a:t>
            </a:r>
            <a:r>
              <a:rPr lang="en-GB" sz="4000" dirty="0" err="1"/>
              <a:t>i</a:t>
            </a:r>
            <a:r>
              <a:rPr lang="en-GB" sz="4000" dirty="0"/>
              <a:t> </a:t>
            </a:r>
            <a:r>
              <a:rPr lang="en-GB" sz="4000" dirty="0" err="1"/>
              <a:t>filozofisë</a:t>
            </a:r>
            <a:r>
              <a:rPr lang="en-GB" sz="4000" dirty="0"/>
              <a:t> </a:t>
            </a:r>
            <a:r>
              <a:rPr lang="en-GB" sz="4000" dirty="0" err="1"/>
              <a:t>greke</a:t>
            </a:r>
            <a:r>
              <a:rPr lang="en-GB" sz="4000" dirty="0"/>
              <a:t> </a:t>
            </a:r>
            <a:r>
              <a:rPr lang="en-GB" sz="4000" dirty="0" err="1"/>
              <a:t>në</a:t>
            </a:r>
            <a:r>
              <a:rPr lang="en-GB" sz="4000" dirty="0"/>
              <a:t> </a:t>
            </a:r>
            <a:r>
              <a:rPr lang="en-GB" sz="4000" dirty="0" err="1"/>
              <a:t>përgjithësi</a:t>
            </a:r>
            <a:r>
              <a:rPr lang="en-GB" sz="4000" dirty="0"/>
              <a:t> </a:t>
            </a:r>
            <a:r>
              <a:rPr lang="en-GB" sz="4000" dirty="0" err="1"/>
              <a:t>dhe</a:t>
            </a:r>
            <a:r>
              <a:rPr lang="en-GB" sz="4000" dirty="0"/>
              <a:t> </a:t>
            </a:r>
            <a:r>
              <a:rPr lang="en-GB" sz="4000" dirty="0" err="1"/>
              <a:t>filozofisë</a:t>
            </a:r>
            <a:r>
              <a:rPr lang="en-GB" sz="4000" dirty="0"/>
              <a:t> </a:t>
            </a:r>
            <a:r>
              <a:rPr lang="en-GB" sz="4000" dirty="0" err="1"/>
              <a:t>pitagor</a:t>
            </a:r>
            <a:r>
              <a:rPr lang="sq-AL" sz="4000" dirty="0"/>
              <a:t>iane</a:t>
            </a:r>
            <a:r>
              <a:rPr lang="en-GB" sz="4000" dirty="0"/>
              <a:t> </a:t>
            </a:r>
            <a:r>
              <a:rPr lang="en-GB" sz="4000" dirty="0" err="1"/>
              <a:t>në</a:t>
            </a:r>
            <a:r>
              <a:rPr lang="en-GB" sz="4000" dirty="0"/>
              <a:t> </a:t>
            </a:r>
            <a:r>
              <a:rPr lang="en-GB" sz="4000" dirty="0" err="1"/>
              <a:t>veçanti</a:t>
            </a:r>
            <a:r>
              <a:rPr lang="en-GB" sz="4000" dirty="0"/>
              <a:t>.</a:t>
            </a:r>
          </a:p>
          <a:p>
            <a:pPr algn="just"/>
            <a:r>
              <a:rPr lang="en-GB" sz="4000" dirty="0" err="1"/>
              <a:t>Që</a:t>
            </a:r>
            <a:r>
              <a:rPr lang="en-GB" sz="4000" dirty="0"/>
              <a:t> </a:t>
            </a:r>
            <a:r>
              <a:rPr lang="en-GB" sz="4000" dirty="0" err="1"/>
              <a:t>nga</a:t>
            </a:r>
            <a:r>
              <a:rPr lang="en-GB" sz="4000" dirty="0"/>
              <a:t> </a:t>
            </a:r>
            <a:r>
              <a:rPr lang="en-GB" sz="4000" dirty="0" err="1"/>
              <a:t>kohët</a:t>
            </a:r>
            <a:r>
              <a:rPr lang="en-GB" sz="4000" dirty="0"/>
              <a:t> </a:t>
            </a:r>
            <a:r>
              <a:rPr lang="en-GB" sz="4000" dirty="0" err="1"/>
              <a:t>parahistorike</a:t>
            </a:r>
            <a:r>
              <a:rPr lang="en-GB" sz="4000" dirty="0"/>
              <a:t>, </a:t>
            </a:r>
            <a:r>
              <a:rPr lang="en-GB" sz="4000" dirty="0" err="1"/>
              <a:t>njerëzit</a:t>
            </a:r>
            <a:r>
              <a:rPr lang="en-GB" sz="4000" dirty="0"/>
              <a:t> </a:t>
            </a:r>
            <a:r>
              <a:rPr lang="en-GB" sz="4000" dirty="0" err="1"/>
              <a:t>zhvilluan</a:t>
            </a:r>
            <a:r>
              <a:rPr lang="en-GB" sz="4000" dirty="0"/>
              <a:t> </a:t>
            </a:r>
            <a:r>
              <a:rPr lang="en-GB" sz="4000" dirty="0" err="1"/>
              <a:t>kalendarët</a:t>
            </a:r>
            <a:r>
              <a:rPr lang="en-GB" sz="4000" dirty="0"/>
              <a:t>, </a:t>
            </a:r>
            <a:r>
              <a:rPr lang="en-GB" sz="4000" dirty="0" err="1"/>
              <a:t>dhe</a:t>
            </a:r>
            <a:r>
              <a:rPr lang="en-GB" sz="4000" dirty="0"/>
              <a:t> </a:t>
            </a:r>
            <a:r>
              <a:rPr lang="en-GB" sz="4000" dirty="0" err="1"/>
              <a:t>për</a:t>
            </a:r>
            <a:r>
              <a:rPr lang="en-GB" sz="4000" dirty="0"/>
              <a:t> </a:t>
            </a:r>
            <a:r>
              <a:rPr lang="en-GB" sz="4000" dirty="0" err="1"/>
              <a:t>këtë</a:t>
            </a:r>
            <a:r>
              <a:rPr lang="en-GB" sz="4000" dirty="0"/>
              <a:t> </a:t>
            </a:r>
            <a:r>
              <a:rPr lang="sq-AL" sz="4000" dirty="0"/>
              <a:t>arsye </a:t>
            </a:r>
            <a:r>
              <a:rPr lang="en-GB" sz="4000" dirty="0" err="1"/>
              <a:t>ata</a:t>
            </a:r>
            <a:r>
              <a:rPr lang="en-GB" sz="4000" dirty="0"/>
              <a:t> </a:t>
            </a:r>
            <a:r>
              <a:rPr lang="en-GB" sz="4000" dirty="0" err="1"/>
              <a:t>zhvilluan</a:t>
            </a:r>
            <a:r>
              <a:rPr lang="en-GB" sz="4000" dirty="0"/>
              <a:t> </a:t>
            </a:r>
            <a:r>
              <a:rPr lang="en-GB" sz="4000" dirty="0" err="1"/>
              <a:t>matematikën</a:t>
            </a:r>
            <a:r>
              <a:rPr lang="en-GB" sz="4000" dirty="0"/>
              <a:t> </a:t>
            </a:r>
            <a:r>
              <a:rPr lang="en-GB" sz="4000" dirty="0" err="1"/>
              <a:t>dhe</a:t>
            </a:r>
            <a:r>
              <a:rPr lang="en-GB" sz="4000" dirty="0"/>
              <a:t> </a:t>
            </a:r>
            <a:r>
              <a:rPr lang="en-GB" sz="4000" dirty="0" err="1"/>
              <a:t>astronominë</a:t>
            </a:r>
            <a:r>
              <a:rPr lang="en-GB" sz="4000" dirty="0"/>
              <a:t>. </a:t>
            </a:r>
            <a:r>
              <a:rPr lang="en-GB" sz="4000" dirty="0" err="1"/>
              <a:t>Astronomia</a:t>
            </a:r>
            <a:r>
              <a:rPr lang="en-GB" sz="4000" dirty="0"/>
              <a:t> u </a:t>
            </a:r>
            <a:r>
              <a:rPr lang="en-GB" sz="4000" dirty="0" err="1"/>
              <a:t>zhvillua</a:t>
            </a:r>
            <a:r>
              <a:rPr lang="en-GB" sz="4000" dirty="0"/>
              <a:t> </a:t>
            </a:r>
            <a:r>
              <a:rPr lang="en-GB" sz="4000" dirty="0" err="1"/>
              <a:t>si</a:t>
            </a:r>
            <a:r>
              <a:rPr lang="en-GB" sz="4000" dirty="0"/>
              <a:t> </a:t>
            </a:r>
            <a:r>
              <a:rPr lang="en-GB" sz="4000" dirty="0" err="1"/>
              <a:t>një</a:t>
            </a:r>
            <a:r>
              <a:rPr lang="en-GB" sz="4000" dirty="0"/>
              <a:t> </a:t>
            </a:r>
            <a:r>
              <a:rPr lang="en-GB" sz="4000" dirty="0" err="1"/>
              <a:t>shkencë</a:t>
            </a:r>
            <a:r>
              <a:rPr lang="en-GB" sz="4000" dirty="0"/>
              <a:t> e </a:t>
            </a:r>
            <a:r>
              <a:rPr lang="en-GB" sz="4000" dirty="0" err="1"/>
              <a:t>aplikuar</a:t>
            </a:r>
            <a:r>
              <a:rPr lang="en-GB" sz="4000" dirty="0"/>
              <a:t> </a:t>
            </a:r>
            <a:r>
              <a:rPr lang="en-GB" sz="4000" dirty="0" err="1"/>
              <a:t>dhe</a:t>
            </a:r>
            <a:r>
              <a:rPr lang="en-GB" sz="4000" dirty="0"/>
              <a:t> </a:t>
            </a:r>
            <a:r>
              <a:rPr lang="en-GB" sz="4000" dirty="0" err="1"/>
              <a:t>praktike</a:t>
            </a:r>
            <a:r>
              <a:rPr lang="en-GB" sz="4000" dirty="0"/>
              <a:t>, e </a:t>
            </a:r>
            <a:r>
              <a:rPr lang="en-GB" sz="4000" dirty="0" err="1"/>
              <a:t>nevojshme</a:t>
            </a:r>
            <a:r>
              <a:rPr lang="en-GB" sz="4000" dirty="0"/>
              <a:t> </a:t>
            </a:r>
            <a:r>
              <a:rPr lang="en-GB" sz="4000" dirty="0" err="1"/>
              <a:t>për</a:t>
            </a:r>
            <a:r>
              <a:rPr lang="en-GB" sz="4000" dirty="0"/>
              <a:t> </a:t>
            </a:r>
            <a:r>
              <a:rPr lang="en-GB" sz="4000" dirty="0" err="1"/>
              <a:t>të</a:t>
            </a:r>
            <a:r>
              <a:rPr lang="en-GB" sz="4000" dirty="0"/>
              <a:t> </a:t>
            </a:r>
            <a:r>
              <a:rPr lang="en-GB" sz="4000" dirty="0" err="1"/>
              <a:t>rregulluar</a:t>
            </a:r>
            <a:r>
              <a:rPr lang="en-GB" sz="4000" dirty="0"/>
              <a:t> </a:t>
            </a:r>
            <a:r>
              <a:rPr lang="en-GB" sz="4000" dirty="0" err="1"/>
              <a:t>jetën</a:t>
            </a:r>
            <a:r>
              <a:rPr lang="en-GB" sz="4000" dirty="0"/>
              <a:t> </a:t>
            </a:r>
            <a:r>
              <a:rPr lang="en-GB" sz="4000" dirty="0" err="1"/>
              <a:t>dhe</a:t>
            </a:r>
            <a:r>
              <a:rPr lang="en-GB" sz="4000" dirty="0"/>
              <a:t> </a:t>
            </a:r>
            <a:r>
              <a:rPr lang="en-GB" sz="4000" dirty="0" err="1"/>
              <a:t>ritmet</a:t>
            </a:r>
            <a:r>
              <a:rPr lang="en-GB" sz="4000" dirty="0"/>
              <a:t> </a:t>
            </a:r>
            <a:r>
              <a:rPr lang="en-GB" sz="4000" dirty="0" err="1"/>
              <a:t>shoqërore</a:t>
            </a:r>
            <a:r>
              <a:rPr lang="en-GB" sz="4000" dirty="0"/>
              <a:t>. </a:t>
            </a:r>
            <a:r>
              <a:rPr lang="en-GB" sz="4000" dirty="0" err="1"/>
              <a:t>Njerëzit</a:t>
            </a:r>
            <a:r>
              <a:rPr lang="en-GB" sz="4000" dirty="0"/>
              <a:t> </a:t>
            </a:r>
            <a:r>
              <a:rPr lang="en-GB" sz="4000" dirty="0" err="1"/>
              <a:t>vunë</a:t>
            </a:r>
            <a:r>
              <a:rPr lang="en-GB" sz="4000" dirty="0"/>
              <a:t> re </a:t>
            </a:r>
            <a:r>
              <a:rPr lang="en-GB" sz="4000" dirty="0" err="1"/>
              <a:t>lëvizjet</a:t>
            </a:r>
            <a:r>
              <a:rPr lang="en-GB" sz="4000" dirty="0"/>
              <a:t> e </a:t>
            </a:r>
            <a:r>
              <a:rPr lang="en-GB" sz="4000" dirty="0" err="1"/>
              <a:t>rregullta</a:t>
            </a:r>
            <a:r>
              <a:rPr lang="en-GB" sz="4000" dirty="0"/>
              <a:t> </a:t>
            </a:r>
            <a:r>
              <a:rPr lang="en-GB" sz="4000" dirty="0" err="1"/>
              <a:t>të</a:t>
            </a:r>
            <a:r>
              <a:rPr lang="en-GB" sz="4000" dirty="0"/>
              <a:t> </a:t>
            </a:r>
            <a:r>
              <a:rPr lang="en-GB" sz="4000" dirty="0" err="1"/>
              <a:t>trupave</a:t>
            </a:r>
            <a:r>
              <a:rPr lang="en-GB" sz="4000" dirty="0"/>
              <a:t> </a:t>
            </a:r>
            <a:r>
              <a:rPr lang="en-GB" sz="4000" dirty="0" err="1"/>
              <a:t>qiellorë</a:t>
            </a:r>
            <a:r>
              <a:rPr lang="en-GB" sz="4000" dirty="0"/>
              <a:t>, </a:t>
            </a:r>
            <a:r>
              <a:rPr lang="en-GB" sz="4000" dirty="0" err="1"/>
              <a:t>yjeve</a:t>
            </a:r>
            <a:r>
              <a:rPr lang="en-GB" sz="4000" dirty="0"/>
              <a:t>, </a:t>
            </a:r>
            <a:r>
              <a:rPr lang="en-GB" sz="4000" dirty="0" err="1"/>
              <a:t>Diellit</a:t>
            </a:r>
            <a:r>
              <a:rPr lang="en-GB" sz="4000" dirty="0"/>
              <a:t>, </a:t>
            </a:r>
            <a:r>
              <a:rPr lang="en-GB" sz="4000" dirty="0" err="1"/>
              <a:t>Hënës</a:t>
            </a:r>
            <a:r>
              <a:rPr lang="en-GB" sz="4000" dirty="0"/>
              <a:t> </a:t>
            </a:r>
            <a:r>
              <a:rPr lang="en-GB" sz="4000" dirty="0" err="1"/>
              <a:t>dhe</a:t>
            </a:r>
            <a:r>
              <a:rPr lang="en-GB" sz="4000" dirty="0"/>
              <a:t> </a:t>
            </a:r>
            <a:r>
              <a:rPr lang="en-GB" sz="4000" dirty="0" err="1"/>
              <a:t>planetëve</a:t>
            </a:r>
            <a:r>
              <a:rPr lang="en-GB" sz="4000" dirty="0"/>
              <a:t>. </a:t>
            </a:r>
            <a:r>
              <a:rPr lang="en-GB" sz="4000" dirty="0" err="1"/>
              <a:t>Njerëzit</a:t>
            </a:r>
            <a:r>
              <a:rPr lang="en-GB" sz="4000" dirty="0"/>
              <a:t> </a:t>
            </a:r>
            <a:r>
              <a:rPr lang="en-GB" sz="4000" dirty="0" err="1"/>
              <a:t>filluan</a:t>
            </a:r>
            <a:r>
              <a:rPr lang="en-GB" sz="4000" dirty="0"/>
              <a:t> </a:t>
            </a:r>
            <a:r>
              <a:rPr lang="en-GB" sz="4000" dirty="0" err="1"/>
              <a:t>të</a:t>
            </a:r>
            <a:r>
              <a:rPr lang="en-GB" sz="4000" dirty="0"/>
              <a:t> </a:t>
            </a:r>
            <a:r>
              <a:rPr lang="en-GB" sz="4000" dirty="0" err="1"/>
              <a:t>vëzhgonin</a:t>
            </a:r>
            <a:r>
              <a:rPr lang="en-GB" sz="4000" dirty="0"/>
              <a:t> </a:t>
            </a:r>
            <a:r>
              <a:rPr lang="en-GB" sz="4000" dirty="0" err="1"/>
              <a:t>trupat</a:t>
            </a:r>
            <a:r>
              <a:rPr lang="en-GB" sz="4000" dirty="0"/>
              <a:t> </a:t>
            </a:r>
            <a:r>
              <a:rPr lang="en-GB" sz="4000" dirty="0" err="1"/>
              <a:t>qiellorë</a:t>
            </a:r>
            <a:r>
              <a:rPr lang="en-GB" sz="4000" dirty="0"/>
              <a:t>. Ata </a:t>
            </a:r>
            <a:r>
              <a:rPr lang="en-GB" sz="4000" dirty="0" err="1"/>
              <a:t>përdorën</a:t>
            </a:r>
            <a:r>
              <a:rPr lang="en-GB" sz="4000" dirty="0"/>
              <a:t> </a:t>
            </a:r>
            <a:r>
              <a:rPr lang="en-GB" sz="4000" dirty="0" err="1"/>
              <a:t>matematikë</a:t>
            </a:r>
            <a:r>
              <a:rPr lang="sq-AL" sz="4000" dirty="0"/>
              <a:t>n</a:t>
            </a:r>
            <a:r>
              <a:rPr lang="en-GB" sz="4000" dirty="0"/>
              <a:t> </a:t>
            </a:r>
            <a:r>
              <a:rPr lang="sq-AL" sz="4000" dirty="0"/>
              <a:t>bazë </a:t>
            </a:r>
            <a:r>
              <a:rPr lang="en-GB" sz="4000" dirty="0" err="1"/>
              <a:t>dhe</a:t>
            </a:r>
            <a:r>
              <a:rPr lang="en-GB" sz="4000" dirty="0"/>
              <a:t> </a:t>
            </a:r>
            <a:r>
              <a:rPr lang="en-GB" sz="4000" dirty="0" err="1"/>
              <a:t>shpikën</a:t>
            </a:r>
            <a:r>
              <a:rPr lang="en-GB" sz="4000" dirty="0"/>
              <a:t> </a:t>
            </a:r>
            <a:r>
              <a:rPr lang="en-GB" sz="4000" dirty="0" err="1"/>
              <a:t>matematikë</a:t>
            </a:r>
            <a:r>
              <a:rPr lang="en-GB" sz="4000" dirty="0"/>
              <a:t> </a:t>
            </a:r>
            <a:r>
              <a:rPr lang="en-GB" sz="4000" dirty="0" err="1"/>
              <a:t>të</a:t>
            </a:r>
            <a:r>
              <a:rPr lang="en-GB" sz="4000" dirty="0"/>
              <a:t> re </a:t>
            </a:r>
            <a:r>
              <a:rPr lang="en-GB" sz="4000" dirty="0" err="1"/>
              <a:t>për</a:t>
            </a:r>
            <a:r>
              <a:rPr lang="en-GB" sz="4000" dirty="0"/>
              <a:t> </a:t>
            </a:r>
            <a:r>
              <a:rPr lang="en-GB" sz="4000" dirty="0" err="1"/>
              <a:t>astronominë</a:t>
            </a:r>
            <a:r>
              <a:rPr lang="sq-AL" sz="4000" dirty="0"/>
              <a:t>.</a:t>
            </a:r>
            <a:endParaRPr lang="en-GB" sz="4000" dirty="0"/>
          </a:p>
          <a:p>
            <a:pPr algn="just"/>
            <a:r>
              <a:rPr lang="en-GB" sz="4000" dirty="0"/>
              <a:t>Ata </a:t>
            </a:r>
            <a:r>
              <a:rPr lang="en-GB" sz="4000" dirty="0" err="1"/>
              <a:t>kuptuan</a:t>
            </a:r>
            <a:r>
              <a:rPr lang="en-GB" sz="4000" dirty="0"/>
              <a:t> se </a:t>
            </a:r>
            <a:r>
              <a:rPr lang="en-GB" sz="4000" dirty="0" err="1"/>
              <a:t>ekzistojnë</a:t>
            </a:r>
            <a:r>
              <a:rPr lang="en-GB" sz="4000" dirty="0"/>
              <a:t> </a:t>
            </a:r>
            <a:r>
              <a:rPr lang="en-GB" sz="4000" dirty="0" err="1"/>
              <a:t>ligje</a:t>
            </a:r>
            <a:r>
              <a:rPr lang="en-GB" sz="4000" dirty="0"/>
              <a:t> </a:t>
            </a:r>
            <a:r>
              <a:rPr lang="en-GB" sz="4000" dirty="0" err="1"/>
              <a:t>të</a:t>
            </a:r>
            <a:r>
              <a:rPr lang="en-GB" sz="4000" dirty="0"/>
              <a:t> </a:t>
            </a:r>
            <a:r>
              <a:rPr lang="en-GB" sz="4000" dirty="0" err="1"/>
              <a:t>fizikës</a:t>
            </a:r>
            <a:r>
              <a:rPr lang="en-GB" sz="4000" dirty="0"/>
              <a:t> </a:t>
            </a:r>
            <a:r>
              <a:rPr lang="en-GB" sz="4000" dirty="0" err="1"/>
              <a:t>dhe</a:t>
            </a:r>
            <a:r>
              <a:rPr lang="en-GB" sz="4000" dirty="0"/>
              <a:t> </a:t>
            </a:r>
            <a:r>
              <a:rPr lang="en-GB" sz="4000" dirty="0" err="1"/>
              <a:t>kauzalitetit</a:t>
            </a:r>
            <a:r>
              <a:rPr lang="en-GB" sz="4000" dirty="0"/>
              <a:t>, </a:t>
            </a:r>
            <a:r>
              <a:rPr lang="en-GB" sz="4000" dirty="0" err="1"/>
              <a:t>dhe</a:t>
            </a:r>
            <a:r>
              <a:rPr lang="en-GB" sz="4000" dirty="0"/>
              <a:t> se </a:t>
            </a:r>
            <a:r>
              <a:rPr lang="en-GB" sz="4000" dirty="0" err="1"/>
              <a:t>Kozmosi</a:t>
            </a:r>
            <a:r>
              <a:rPr lang="en-GB" sz="4000" dirty="0"/>
              <a:t> </a:t>
            </a:r>
            <a:r>
              <a:rPr lang="en-GB" sz="4000" dirty="0" err="1"/>
              <a:t>mund</a:t>
            </a:r>
            <a:r>
              <a:rPr lang="en-GB" sz="4000" dirty="0"/>
              <a:t> </a:t>
            </a:r>
            <a:r>
              <a:rPr lang="en-GB" sz="4000" dirty="0" err="1"/>
              <a:t>të</a:t>
            </a:r>
            <a:r>
              <a:rPr lang="en-GB" sz="4000" dirty="0"/>
              <a:t> </a:t>
            </a:r>
            <a:r>
              <a:rPr lang="en-GB" sz="4000" dirty="0" err="1"/>
              <a:t>përfaqësohet</a:t>
            </a:r>
            <a:r>
              <a:rPr lang="en-GB" sz="4000" dirty="0"/>
              <a:t> </a:t>
            </a:r>
            <a:r>
              <a:rPr lang="en-GB" sz="4000" dirty="0" err="1"/>
              <a:t>siç</a:t>
            </a:r>
            <a:r>
              <a:rPr lang="en-GB" sz="4000" dirty="0"/>
              <a:t> </a:t>
            </a:r>
            <a:r>
              <a:rPr lang="en-GB" sz="4000" dirty="0" err="1"/>
              <a:t>duhet</a:t>
            </a:r>
            <a:r>
              <a:rPr lang="en-GB" sz="4000" dirty="0"/>
              <a:t> </a:t>
            </a:r>
            <a:r>
              <a:rPr lang="en-GB" sz="4000" dirty="0" err="1"/>
              <a:t>dhe</a:t>
            </a:r>
            <a:r>
              <a:rPr lang="en-GB" sz="4000" dirty="0"/>
              <a:t> </a:t>
            </a:r>
            <a:r>
              <a:rPr lang="en-GB" sz="4000" dirty="0" err="1"/>
              <a:t>ekskluzivisht</a:t>
            </a:r>
            <a:r>
              <a:rPr lang="en-GB" sz="4000" dirty="0"/>
              <a:t> me </a:t>
            </a:r>
            <a:r>
              <a:rPr lang="en-GB" sz="4000" dirty="0" err="1"/>
              <a:t>përdorimin</a:t>
            </a:r>
            <a:r>
              <a:rPr lang="en-GB" sz="4000" dirty="0"/>
              <a:t> e </a:t>
            </a:r>
            <a:r>
              <a:rPr lang="en-GB" sz="4000" dirty="0" err="1"/>
              <a:t>matematikës</a:t>
            </a:r>
            <a:r>
              <a:rPr lang="en-GB" sz="4000" dirty="0"/>
              <a:t>. Ata </a:t>
            </a:r>
            <a:r>
              <a:rPr lang="en-GB" sz="4000" dirty="0" err="1"/>
              <a:t>filluan</a:t>
            </a:r>
            <a:r>
              <a:rPr lang="en-GB" sz="4000" dirty="0"/>
              <a:t> </a:t>
            </a:r>
            <a:r>
              <a:rPr lang="en-GB" sz="4000" dirty="0" err="1"/>
              <a:t>të</a:t>
            </a:r>
            <a:r>
              <a:rPr lang="en-GB" sz="4000" dirty="0"/>
              <a:t> </a:t>
            </a:r>
            <a:r>
              <a:rPr lang="en-GB" sz="4000" dirty="0" err="1"/>
              <a:t>ndërtonin</a:t>
            </a:r>
            <a:r>
              <a:rPr lang="en-GB" sz="4000" dirty="0"/>
              <a:t> </a:t>
            </a:r>
            <a:r>
              <a:rPr lang="en-GB" sz="4000" dirty="0" err="1"/>
              <a:t>modele</a:t>
            </a:r>
            <a:r>
              <a:rPr lang="en-GB" sz="4000" dirty="0"/>
              <a:t> </a:t>
            </a:r>
            <a:r>
              <a:rPr lang="en-GB" sz="4000" dirty="0" err="1"/>
              <a:t>astronomike</a:t>
            </a:r>
            <a:r>
              <a:rPr lang="en-GB" sz="4000" dirty="0"/>
              <a:t> </a:t>
            </a:r>
            <a:r>
              <a:rPr lang="en-GB" sz="4000" dirty="0" err="1"/>
              <a:t>për</a:t>
            </a:r>
            <a:r>
              <a:rPr lang="en-GB" sz="4000" dirty="0"/>
              <a:t> </a:t>
            </a:r>
            <a:r>
              <a:rPr lang="en-GB" sz="4000" dirty="0" err="1"/>
              <a:t>të</a:t>
            </a:r>
            <a:r>
              <a:rPr lang="en-GB" sz="4000" dirty="0"/>
              <a:t> </a:t>
            </a:r>
            <a:r>
              <a:rPr lang="en-GB" sz="4000" dirty="0" err="1"/>
              <a:t>riprodhuar</a:t>
            </a:r>
            <a:r>
              <a:rPr lang="en-GB" sz="4000" dirty="0"/>
              <a:t> </a:t>
            </a:r>
            <a:r>
              <a:rPr lang="en-GB" sz="4000" dirty="0" err="1"/>
              <a:t>lëvizjet</a:t>
            </a:r>
            <a:r>
              <a:rPr lang="en-GB" sz="4000" dirty="0"/>
              <a:t> e </a:t>
            </a:r>
            <a:r>
              <a:rPr lang="en-GB" sz="4000" dirty="0" err="1"/>
              <a:t>trupave</a:t>
            </a:r>
            <a:r>
              <a:rPr lang="en-GB" sz="4000" dirty="0"/>
              <a:t> </a:t>
            </a:r>
            <a:r>
              <a:rPr lang="en-GB" sz="4000" dirty="0" err="1"/>
              <a:t>qiellorë</a:t>
            </a:r>
            <a:r>
              <a:rPr lang="en-GB" sz="4000" dirty="0"/>
              <a:t>.</a:t>
            </a:r>
          </a:p>
          <a:p>
            <a:pPr algn="just"/>
            <a:r>
              <a:rPr lang="en-GB" sz="4000" dirty="0" err="1"/>
              <a:t>Fillimisht</a:t>
            </a:r>
            <a:r>
              <a:rPr lang="en-GB" sz="4000" dirty="0"/>
              <a:t> </a:t>
            </a:r>
            <a:r>
              <a:rPr lang="en-GB" sz="4000" dirty="0" err="1"/>
              <a:t>njerëzit</a:t>
            </a:r>
            <a:r>
              <a:rPr lang="en-GB" sz="4000" dirty="0"/>
              <a:t> </a:t>
            </a:r>
            <a:r>
              <a:rPr lang="en-GB" sz="4000" dirty="0" err="1"/>
              <a:t>përdorën</a:t>
            </a:r>
            <a:r>
              <a:rPr lang="en-GB" sz="4000" dirty="0"/>
              <a:t> </a:t>
            </a:r>
            <a:r>
              <a:rPr lang="en-GB" sz="4000" dirty="0" err="1"/>
              <a:t>gurë</a:t>
            </a:r>
            <a:r>
              <a:rPr lang="en-GB" sz="4000" dirty="0"/>
              <a:t> </a:t>
            </a:r>
            <a:r>
              <a:rPr lang="en-GB" sz="4000" dirty="0" err="1"/>
              <a:t>ose</a:t>
            </a:r>
            <a:r>
              <a:rPr lang="en-GB" sz="4000" dirty="0"/>
              <a:t> </a:t>
            </a:r>
            <a:r>
              <a:rPr lang="en-GB" sz="4000" dirty="0" err="1"/>
              <a:t>shkopinj</a:t>
            </a:r>
            <a:r>
              <a:rPr lang="en-GB" sz="4000" dirty="0"/>
              <a:t> </a:t>
            </a:r>
            <a:r>
              <a:rPr lang="en-GB" sz="4000" dirty="0" err="1"/>
              <a:t>të</a:t>
            </a:r>
            <a:r>
              <a:rPr lang="en-GB" sz="4000" dirty="0"/>
              <a:t> </a:t>
            </a:r>
            <a:r>
              <a:rPr lang="en-GB" sz="4000" dirty="0" err="1"/>
              <a:t>vegjël</a:t>
            </a:r>
            <a:r>
              <a:rPr lang="en-GB" sz="4000" dirty="0"/>
              <a:t> </a:t>
            </a:r>
            <a:r>
              <a:rPr lang="en-GB" sz="4000" dirty="0" err="1"/>
              <a:t>për</a:t>
            </a:r>
            <a:r>
              <a:rPr lang="en-GB" sz="4000" dirty="0"/>
              <a:t> </a:t>
            </a:r>
            <a:r>
              <a:rPr lang="en-GB" sz="4000" dirty="0" err="1"/>
              <a:t>të</a:t>
            </a:r>
            <a:r>
              <a:rPr lang="en-GB" sz="4000" dirty="0"/>
              <a:t> </a:t>
            </a:r>
            <a:r>
              <a:rPr lang="en-GB" sz="4000" dirty="0" err="1"/>
              <a:t>kryer</a:t>
            </a:r>
            <a:r>
              <a:rPr lang="en-GB" sz="4000" dirty="0"/>
              <a:t> </a:t>
            </a:r>
            <a:r>
              <a:rPr lang="sq-AL" sz="4000" dirty="0"/>
              <a:t>veprime </a:t>
            </a:r>
            <a:r>
              <a:rPr lang="en-GB" sz="4000" dirty="0" err="1"/>
              <a:t>matematik</a:t>
            </a:r>
            <a:r>
              <a:rPr lang="sq-AL" sz="4000" dirty="0"/>
              <a:t>ore</a:t>
            </a:r>
            <a:r>
              <a:rPr lang="en-GB" sz="4000" dirty="0"/>
              <a:t> </a:t>
            </a:r>
            <a:r>
              <a:rPr lang="en-GB" sz="4000" dirty="0" err="1"/>
              <a:t>dhe</a:t>
            </a:r>
            <a:r>
              <a:rPr lang="en-GB" sz="4000" dirty="0"/>
              <a:t> </a:t>
            </a:r>
            <a:r>
              <a:rPr lang="en-GB" sz="4000" dirty="0" err="1"/>
              <a:t>përdorën</a:t>
            </a:r>
            <a:r>
              <a:rPr lang="en-GB" sz="4000" dirty="0"/>
              <a:t> </a:t>
            </a:r>
            <a:r>
              <a:rPr lang="en-GB" sz="4000" dirty="0" err="1"/>
              <a:t>rrathë</a:t>
            </a:r>
            <a:r>
              <a:rPr lang="en-GB" sz="4000" dirty="0"/>
              <a:t> me </a:t>
            </a:r>
            <a:r>
              <a:rPr lang="en-GB" sz="4000" dirty="0" err="1"/>
              <a:t>vrima</a:t>
            </a:r>
            <a:r>
              <a:rPr lang="sq-AL" sz="4000" dirty="0"/>
              <a:t>, </a:t>
            </a:r>
            <a:r>
              <a:rPr lang="en-GB" sz="4000" dirty="0" err="1"/>
              <a:t>shtylla</a:t>
            </a:r>
            <a:r>
              <a:rPr lang="en-GB" sz="4000" dirty="0"/>
              <a:t> </a:t>
            </a:r>
            <a:r>
              <a:rPr lang="en-GB" sz="4000" dirty="0" err="1"/>
              <a:t>në</a:t>
            </a:r>
            <a:r>
              <a:rPr lang="en-GB" sz="4000" dirty="0"/>
              <a:t> </a:t>
            </a:r>
            <a:r>
              <a:rPr lang="en-GB" sz="4000" dirty="0" err="1"/>
              <a:t>tokë</a:t>
            </a:r>
            <a:r>
              <a:rPr lang="en-GB" sz="4000" dirty="0"/>
              <a:t> </a:t>
            </a:r>
            <a:r>
              <a:rPr lang="en-GB" sz="4000" dirty="0" err="1"/>
              <a:t>ose</a:t>
            </a:r>
            <a:r>
              <a:rPr lang="en-GB" sz="4000" dirty="0"/>
              <a:t> </a:t>
            </a:r>
            <a:r>
              <a:rPr lang="en-GB" sz="4000" dirty="0" err="1"/>
              <a:t>ndërtime</a:t>
            </a:r>
            <a:r>
              <a:rPr lang="en-GB" sz="4000" dirty="0"/>
              <a:t> </a:t>
            </a:r>
            <a:r>
              <a:rPr lang="en-GB" sz="4000" dirty="0" err="1"/>
              <a:t>megalitike</a:t>
            </a:r>
            <a:r>
              <a:rPr lang="en-GB" sz="4000" dirty="0"/>
              <a:t> </a:t>
            </a:r>
            <a:r>
              <a:rPr lang="en-GB" sz="4000" dirty="0" err="1"/>
              <a:t>si</a:t>
            </a:r>
            <a:r>
              <a:rPr lang="en-GB" sz="4000" dirty="0"/>
              <a:t> Stonehenge </a:t>
            </a:r>
            <a:r>
              <a:rPr lang="en-GB" sz="4000" dirty="0" err="1"/>
              <a:t>për</a:t>
            </a:r>
            <a:r>
              <a:rPr lang="en-GB" sz="4000" dirty="0"/>
              <a:t> </a:t>
            </a:r>
            <a:r>
              <a:rPr lang="en-GB" sz="4000" dirty="0" err="1"/>
              <a:t>të</a:t>
            </a:r>
            <a:r>
              <a:rPr lang="en-GB" sz="4000" dirty="0"/>
              <a:t> </a:t>
            </a:r>
            <a:r>
              <a:rPr lang="en-GB" sz="4000" dirty="0" err="1"/>
              <a:t>mbajtur</a:t>
            </a:r>
            <a:r>
              <a:rPr lang="en-GB" sz="4000" dirty="0"/>
              <a:t> </a:t>
            </a:r>
            <a:r>
              <a:rPr lang="en-GB" sz="4000" dirty="0" err="1"/>
              <a:t>një</a:t>
            </a:r>
            <a:r>
              <a:rPr lang="en-GB" sz="4000" dirty="0"/>
              <a:t> </a:t>
            </a:r>
            <a:r>
              <a:rPr lang="en-GB" sz="4000" dirty="0" err="1"/>
              <a:t>kalendar</a:t>
            </a:r>
            <a:r>
              <a:rPr lang="en-GB" sz="4000" dirty="0"/>
              <a:t> </a:t>
            </a:r>
            <a:r>
              <a:rPr lang="en-GB" sz="4000" dirty="0" err="1"/>
              <a:t>dhe</a:t>
            </a:r>
            <a:r>
              <a:rPr lang="en-GB" sz="4000" dirty="0"/>
              <a:t> </a:t>
            </a:r>
            <a:r>
              <a:rPr lang="en-GB" sz="4000" dirty="0" err="1"/>
              <a:t>për</a:t>
            </a:r>
            <a:r>
              <a:rPr lang="en-GB" sz="4000" dirty="0"/>
              <a:t> </a:t>
            </a:r>
            <a:r>
              <a:rPr lang="en-GB" sz="4000" dirty="0" err="1"/>
              <a:t>të</a:t>
            </a:r>
            <a:r>
              <a:rPr lang="en-GB" sz="4000" dirty="0"/>
              <a:t> </a:t>
            </a:r>
            <a:r>
              <a:rPr lang="en-GB" sz="4000" dirty="0" err="1"/>
              <a:t>parashikuar</a:t>
            </a:r>
            <a:r>
              <a:rPr lang="en-GB" sz="4000" dirty="0"/>
              <a:t> </a:t>
            </a:r>
            <a:r>
              <a:rPr lang="en-GB" sz="4000" dirty="0" err="1"/>
              <a:t>fenomene</a:t>
            </a:r>
            <a:r>
              <a:rPr lang="en-GB" sz="4000" dirty="0"/>
              <a:t> </a:t>
            </a:r>
            <a:r>
              <a:rPr lang="en-GB" sz="4000" dirty="0" err="1"/>
              <a:t>astronomike</a:t>
            </a:r>
            <a:r>
              <a:rPr lang="en-GB" sz="4000" dirty="0"/>
              <a:t>. </a:t>
            </a:r>
            <a:r>
              <a:rPr lang="en-GB" sz="4000" dirty="0" err="1"/>
              <a:t>Gradualisht</a:t>
            </a:r>
            <a:r>
              <a:rPr lang="en-GB" sz="4000" dirty="0"/>
              <a:t> </a:t>
            </a:r>
            <a:r>
              <a:rPr lang="en-GB" sz="4000" dirty="0" err="1"/>
              <a:t>shkencëtarët</a:t>
            </a:r>
            <a:r>
              <a:rPr lang="en-GB" sz="4000" dirty="0"/>
              <a:t> </a:t>
            </a:r>
            <a:r>
              <a:rPr lang="en-GB" sz="4000" dirty="0" err="1"/>
              <a:t>i</a:t>
            </a:r>
            <a:r>
              <a:rPr lang="en-GB" sz="4000" dirty="0"/>
              <a:t> </a:t>
            </a:r>
            <a:r>
              <a:rPr lang="en-GB" sz="4000" dirty="0" err="1"/>
              <a:t>zëvendësuan</a:t>
            </a:r>
            <a:r>
              <a:rPr lang="en-GB" sz="4000" dirty="0"/>
              <a:t> </a:t>
            </a:r>
            <a:r>
              <a:rPr lang="en-GB" sz="4000" dirty="0" err="1"/>
              <a:t>gurët</a:t>
            </a:r>
            <a:r>
              <a:rPr lang="en-GB" sz="4000" dirty="0"/>
              <a:t> me </a:t>
            </a:r>
            <a:r>
              <a:rPr lang="en-GB" sz="4000" dirty="0" err="1"/>
              <a:t>dhëmbë</a:t>
            </a:r>
            <a:r>
              <a:rPr lang="sq-AL" sz="4000" dirty="0"/>
              <a:t>t e</a:t>
            </a:r>
            <a:r>
              <a:rPr lang="en-GB" sz="4000" dirty="0"/>
              <a:t> </a:t>
            </a:r>
            <a:r>
              <a:rPr lang="en-GB" sz="4000" dirty="0" err="1"/>
              <a:t>ingranazhe</a:t>
            </a:r>
            <a:r>
              <a:rPr lang="sq-AL" sz="4000" dirty="0"/>
              <a:t>ve</a:t>
            </a:r>
            <a:r>
              <a:rPr lang="en-GB" sz="4000" dirty="0"/>
              <a:t> </a:t>
            </a:r>
            <a:r>
              <a:rPr lang="en-GB" sz="4000" dirty="0" err="1"/>
              <a:t>që</a:t>
            </a:r>
            <a:r>
              <a:rPr lang="en-GB" sz="4000" dirty="0"/>
              <a:t> </a:t>
            </a:r>
            <a:r>
              <a:rPr lang="en-GB" sz="4000" dirty="0" err="1"/>
              <a:t>bënin</a:t>
            </a:r>
            <a:r>
              <a:rPr lang="en-GB" sz="4000" dirty="0"/>
              <a:t> </a:t>
            </a:r>
            <a:r>
              <a:rPr lang="en-GB" sz="4000" dirty="0" err="1"/>
              <a:t>automatikisht</a:t>
            </a:r>
            <a:r>
              <a:rPr lang="en-GB" sz="4000" dirty="0"/>
              <a:t> </a:t>
            </a:r>
            <a:r>
              <a:rPr lang="sq-AL" sz="4000" dirty="0"/>
              <a:t>veprimet </a:t>
            </a:r>
            <a:r>
              <a:rPr lang="en-GB" sz="4000" dirty="0" err="1"/>
              <a:t>matematik</a:t>
            </a:r>
            <a:r>
              <a:rPr lang="sq-AL" sz="4000" dirty="0"/>
              <a:t>ore</a:t>
            </a:r>
            <a:r>
              <a:rPr lang="en-GB" sz="4000" dirty="0"/>
              <a:t> </a:t>
            </a:r>
            <a:r>
              <a:rPr lang="en-GB" sz="4000" dirty="0" err="1"/>
              <a:t>dhe</a:t>
            </a:r>
            <a:r>
              <a:rPr lang="en-GB" sz="4000" dirty="0"/>
              <a:t> </a:t>
            </a:r>
            <a:r>
              <a:rPr lang="sq-AL" sz="4000" dirty="0"/>
              <a:t>jepnin </a:t>
            </a:r>
            <a:r>
              <a:rPr lang="en-GB" sz="4000" dirty="0" err="1"/>
              <a:t>rezultate</a:t>
            </a:r>
            <a:r>
              <a:rPr lang="en-GB" sz="4000" dirty="0"/>
              <a:t> me </a:t>
            </a:r>
            <a:r>
              <a:rPr lang="en-GB" sz="4000" dirty="0" err="1"/>
              <a:t>tregues</a:t>
            </a:r>
            <a:r>
              <a:rPr lang="en-GB" sz="4000" dirty="0"/>
              <a:t> </a:t>
            </a:r>
            <a:r>
              <a:rPr lang="en-GB" sz="4000" dirty="0" err="1"/>
              <a:t>në</a:t>
            </a:r>
            <a:r>
              <a:rPr lang="en-GB" sz="4000" dirty="0"/>
              <a:t> </a:t>
            </a:r>
            <a:r>
              <a:rPr lang="en-GB" sz="4000" dirty="0" err="1"/>
              <a:t>shkallët</a:t>
            </a:r>
            <a:r>
              <a:rPr lang="en-GB" sz="4000" dirty="0"/>
              <a:t> e </a:t>
            </a:r>
            <a:r>
              <a:rPr lang="en-GB" sz="4000" dirty="0" err="1"/>
              <a:t>duhura</a:t>
            </a:r>
            <a:r>
              <a:rPr lang="en-GB" sz="4000" dirty="0"/>
              <a:t>. </a:t>
            </a:r>
            <a:endParaRPr lang="el-GR" sz="4000" dirty="0"/>
          </a:p>
          <a:p>
            <a:pPr algn="just"/>
            <a:r>
              <a:rPr lang="en-US" sz="4000" dirty="0" err="1"/>
              <a:t>Grekët</a:t>
            </a:r>
            <a:r>
              <a:rPr lang="en-US" sz="4000" dirty="0"/>
              <a:t> </a:t>
            </a:r>
            <a:r>
              <a:rPr lang="en-US" sz="4000" dirty="0" err="1"/>
              <a:t>kishin</a:t>
            </a:r>
            <a:r>
              <a:rPr lang="en-US" sz="4000" dirty="0"/>
              <a:t> </a:t>
            </a:r>
            <a:r>
              <a:rPr lang="en-US" sz="4000" dirty="0" err="1"/>
              <a:t>zhvilluar</a:t>
            </a:r>
            <a:r>
              <a:rPr lang="en-US" sz="4000" dirty="0"/>
              <a:t> </a:t>
            </a:r>
            <a:r>
              <a:rPr lang="en-US" sz="4000" dirty="0" err="1"/>
              <a:t>arsyetimin</a:t>
            </a:r>
            <a:r>
              <a:rPr lang="en-US" sz="4000" dirty="0"/>
              <a:t> </a:t>
            </a:r>
            <a:r>
              <a:rPr lang="en-US" sz="4000" dirty="0" err="1"/>
              <a:t>teorik</a:t>
            </a:r>
            <a:r>
              <a:rPr lang="en-US" sz="4000" dirty="0"/>
              <a:t> </a:t>
            </a:r>
            <a:r>
              <a:rPr lang="en-US" sz="4000" dirty="0" err="1"/>
              <a:t>në</a:t>
            </a:r>
            <a:r>
              <a:rPr lang="en-US" sz="4000" dirty="0"/>
              <a:t> </a:t>
            </a:r>
            <a:r>
              <a:rPr lang="en-US" sz="4000" dirty="0" err="1"/>
              <a:t>matematikë</a:t>
            </a:r>
            <a:r>
              <a:rPr lang="en-US" sz="4000" dirty="0"/>
              <a:t> </a:t>
            </a:r>
            <a:r>
              <a:rPr lang="en-US" sz="4000" dirty="0" err="1"/>
              <a:t>dhe</a:t>
            </a:r>
            <a:r>
              <a:rPr lang="en-US" sz="4000" dirty="0"/>
              <a:t> </a:t>
            </a:r>
            <a:r>
              <a:rPr lang="en-US" sz="4000" dirty="0" err="1"/>
              <a:t>në</a:t>
            </a:r>
            <a:r>
              <a:rPr lang="en-US" sz="4000" dirty="0"/>
              <a:t> </a:t>
            </a:r>
            <a:r>
              <a:rPr lang="en-US" sz="4000" dirty="0" err="1"/>
              <a:t>shkencë</a:t>
            </a:r>
            <a:r>
              <a:rPr lang="en-US" sz="4000" dirty="0"/>
              <a:t> </a:t>
            </a:r>
            <a:r>
              <a:rPr lang="en-US" sz="4000" dirty="0" err="1"/>
              <a:t>si</a:t>
            </a:r>
            <a:r>
              <a:rPr lang="en-US" sz="4000" dirty="0"/>
              <a:t> </a:t>
            </a:r>
            <a:r>
              <a:rPr lang="en-US" sz="4000" dirty="0" err="1"/>
              <a:t>një</a:t>
            </a:r>
            <a:r>
              <a:rPr lang="en-US" sz="4000" dirty="0"/>
              <a:t> </a:t>
            </a:r>
            <a:r>
              <a:rPr lang="en-US" sz="4000" dirty="0" err="1"/>
              <a:t>komponent</a:t>
            </a:r>
            <a:r>
              <a:rPr lang="en-US" sz="4000" dirty="0"/>
              <a:t> </a:t>
            </a:r>
            <a:r>
              <a:rPr lang="sq-AL" sz="4000" dirty="0"/>
              <a:t>të</a:t>
            </a:r>
            <a:r>
              <a:rPr lang="en-US" sz="4000" dirty="0"/>
              <a:t> </a:t>
            </a:r>
            <a:r>
              <a:rPr lang="en-US" sz="4000" dirty="0" err="1"/>
              <a:t>rëndësishëm</a:t>
            </a:r>
            <a:r>
              <a:rPr lang="en-US" sz="4000" dirty="0"/>
              <a:t> </a:t>
            </a:r>
            <a:r>
              <a:rPr lang="sq-AL" sz="4000" dirty="0"/>
              <a:t>të</a:t>
            </a:r>
            <a:r>
              <a:rPr lang="en-US" sz="4000" dirty="0"/>
              <a:t> </a:t>
            </a:r>
            <a:r>
              <a:rPr lang="en-US" sz="4000" dirty="0" err="1"/>
              <a:t>filozofisë</a:t>
            </a:r>
            <a:r>
              <a:rPr lang="en-US" sz="4000" dirty="0"/>
              <a:t> </a:t>
            </a:r>
            <a:r>
              <a:rPr lang="en-US" sz="4000" dirty="0" err="1"/>
              <a:t>në</a:t>
            </a:r>
            <a:r>
              <a:rPr lang="en-US" sz="4000" dirty="0"/>
              <a:t> </a:t>
            </a:r>
            <a:r>
              <a:rPr lang="en-US" sz="4000" dirty="0" err="1"/>
              <a:t>shekullin</a:t>
            </a:r>
            <a:r>
              <a:rPr lang="en-US" sz="4000" dirty="0"/>
              <a:t> e 6 </a:t>
            </a:r>
            <a:r>
              <a:rPr lang="en-US" sz="4000" dirty="0" err="1"/>
              <a:t>pes</a:t>
            </a:r>
            <a:r>
              <a:rPr lang="en-US" sz="4000" dirty="0"/>
              <a:t>, </a:t>
            </a:r>
            <a:r>
              <a:rPr lang="en-US" sz="4000" dirty="0" err="1"/>
              <a:t>që</a:t>
            </a:r>
            <a:r>
              <a:rPr lang="en-US" sz="4000" dirty="0"/>
              <a:t> </a:t>
            </a:r>
            <a:r>
              <a:rPr lang="en-US" sz="4000" dirty="0" err="1"/>
              <a:t>lejonte</a:t>
            </a:r>
            <a:r>
              <a:rPr lang="en-US" sz="4000" dirty="0"/>
              <a:t> </a:t>
            </a:r>
            <a:r>
              <a:rPr lang="en-US" sz="4000" dirty="0" err="1"/>
              <a:t>kuptimin</a:t>
            </a:r>
            <a:r>
              <a:rPr lang="en-US" sz="4000" dirty="0"/>
              <a:t> </a:t>
            </a:r>
            <a:r>
              <a:rPr lang="en-US" sz="4000" dirty="0" err="1"/>
              <a:t>më</a:t>
            </a:r>
            <a:r>
              <a:rPr lang="en-US" sz="4000" dirty="0"/>
              <a:t> </a:t>
            </a:r>
            <a:r>
              <a:rPr lang="en-US" sz="4000" dirty="0" err="1"/>
              <a:t>të</a:t>
            </a:r>
            <a:r>
              <a:rPr lang="en-US" sz="4000" dirty="0"/>
              <a:t> </a:t>
            </a:r>
            <a:r>
              <a:rPr lang="en-US" sz="4000" dirty="0" err="1"/>
              <a:t>mirë</a:t>
            </a:r>
            <a:r>
              <a:rPr lang="en-US" sz="4000" dirty="0"/>
              <a:t> </a:t>
            </a:r>
            <a:r>
              <a:rPr lang="en-US" sz="4000" dirty="0" err="1"/>
              <a:t>të</a:t>
            </a:r>
            <a:r>
              <a:rPr lang="en-US" sz="4000" dirty="0"/>
              <a:t> </a:t>
            </a:r>
            <a:r>
              <a:rPr lang="en-US" sz="4000" dirty="0" err="1"/>
              <a:t>Kozmosit</a:t>
            </a:r>
            <a:r>
              <a:rPr lang="en-US" sz="4000" dirty="0"/>
              <a:t>, </a:t>
            </a:r>
            <a:r>
              <a:rPr lang="en-US" sz="4000" dirty="0" err="1"/>
              <a:t>modelimin</a:t>
            </a:r>
            <a:r>
              <a:rPr lang="en-US" sz="4000" dirty="0"/>
              <a:t> </a:t>
            </a:r>
            <a:r>
              <a:rPr lang="en-US" sz="4000" dirty="0" err="1"/>
              <a:t>dhe</a:t>
            </a:r>
            <a:r>
              <a:rPr lang="en-US" sz="4000" dirty="0"/>
              <a:t> </a:t>
            </a:r>
            <a:r>
              <a:rPr lang="en-US" sz="4000" dirty="0" err="1"/>
              <a:t>parashikimin</a:t>
            </a:r>
            <a:r>
              <a:rPr lang="en-US" sz="4000" dirty="0"/>
              <a:t> e </a:t>
            </a:r>
            <a:r>
              <a:rPr lang="en-US" sz="4000" dirty="0" err="1"/>
              <a:t>fenomeneve</a:t>
            </a:r>
            <a:r>
              <a:rPr lang="en-US" sz="4000" dirty="0"/>
              <a:t> </a:t>
            </a:r>
            <a:r>
              <a:rPr lang="en-US" sz="4000" dirty="0" err="1"/>
              <a:t>qiellore</a:t>
            </a:r>
            <a:r>
              <a:rPr lang="en-US" sz="4000" dirty="0"/>
              <a:t>.</a:t>
            </a:r>
            <a:endParaRPr lang="el-GR" sz="4000" dirty="0"/>
          </a:p>
        </p:txBody>
      </p:sp>
      <p:sp>
        <p:nvSpPr>
          <p:cNvPr id="10" name="Rectangle 36"/>
          <p:cNvSpPr>
            <a:spLocks noChangeArrowheads="1"/>
          </p:cNvSpPr>
          <p:nvPr/>
        </p:nvSpPr>
        <p:spPr bwMode="auto">
          <a:xfrm>
            <a:off x="5651366" y="5677426"/>
            <a:ext cx="26679525" cy="2632648"/>
          </a:xfrm>
          <a:prstGeom prst="rect">
            <a:avLst/>
          </a:prstGeom>
          <a:noFill/>
          <a:ln w="9525">
            <a:noFill/>
            <a:miter lim="800000"/>
            <a:headEnd/>
            <a:tailEnd/>
          </a:ln>
          <a:effectLst/>
        </p:spPr>
        <p:txBody>
          <a:bodyPr lIns="147293" tIns="73647" rIns="147293" bIns="73647" anchor="ctr"/>
          <a:lstStyle/>
          <a:p>
            <a:pPr algn="ctr" defTabSz="1463422" rtl="1" eaLnBrk="0" hangingPunct="0">
              <a:defRPr/>
            </a:pPr>
            <a:r>
              <a:rPr lang="el-GR" sz="11500" b="1" i="1" dirty="0">
                <a:solidFill>
                  <a:srgbClr val="003399"/>
                </a:solidFill>
                <a:effectLst>
                  <a:outerShdw blurRad="38100" dist="38100" dir="2700000" algn="tl">
                    <a:srgbClr val="FFFFFF"/>
                  </a:outerShdw>
                </a:effectLst>
                <a:latin typeface="Times New Roman" pitchFamily="18" charset="0"/>
              </a:rPr>
              <a:t>Έκθεση Μηχανισμού Αντικυθήρων</a:t>
            </a:r>
          </a:p>
          <a:p>
            <a:pPr algn="ctr" defTabSz="1463422" rtl="1" eaLnBrk="0" hangingPunct="0">
              <a:defRPr/>
            </a:pPr>
            <a:r>
              <a:rPr lang="el-GR" sz="5400" b="1" i="1" dirty="0">
                <a:solidFill>
                  <a:srgbClr val="003399"/>
                </a:solidFill>
                <a:effectLst>
                  <a:outerShdw blurRad="38100" dist="38100" dir="2700000" algn="tl">
                    <a:srgbClr val="FFFFFF"/>
                  </a:outerShdw>
                </a:effectLst>
                <a:latin typeface="Times New Roman" pitchFamily="18" charset="0"/>
              </a:rPr>
              <a:t>Πώς έφτιαξαν οι άνθρωποι έναν μηχανικό Κόσμο;</a:t>
            </a:r>
          </a:p>
          <a:p>
            <a:pPr algn="ctr" defTabSz="1463422" rtl="1" eaLnBrk="0" hangingPunct="0">
              <a:defRPr/>
            </a:pPr>
            <a:r>
              <a:rPr lang="el-GR" sz="5400" b="1" i="1" dirty="0">
                <a:solidFill>
                  <a:srgbClr val="003399"/>
                </a:solidFill>
                <a:effectLst>
                  <a:outerShdw blurRad="38100" dist="38100" dir="2700000" algn="tl">
                    <a:srgbClr val="FFFFFF"/>
                  </a:outerShdw>
                </a:effectLst>
                <a:latin typeface="Times New Roman" pitchFamily="18" charset="0"/>
              </a:rPr>
              <a:t>Ο Μηχανισμός επιτομή της ελληνικής φιλοσοφίας</a:t>
            </a:r>
            <a:endParaRPr lang="en-GB" sz="5400" b="1" i="1" dirty="0">
              <a:solidFill>
                <a:srgbClr val="003399"/>
              </a:solidFill>
              <a:effectLst>
                <a:outerShdw blurRad="38100" dist="38100" dir="2700000" algn="tl">
                  <a:srgbClr val="FFFFFF"/>
                </a:outerShdw>
              </a:effectLst>
              <a:latin typeface="Times New Roman" pitchFamily="18" charset="0"/>
            </a:endParaRPr>
          </a:p>
        </p:txBody>
      </p:sp>
      <p:sp>
        <p:nvSpPr>
          <p:cNvPr id="12" name="5 - TextBox"/>
          <p:cNvSpPr txBox="1"/>
          <p:nvPr/>
        </p:nvSpPr>
        <p:spPr>
          <a:xfrm>
            <a:off x="1278281" y="22275962"/>
            <a:ext cx="11948188" cy="25699343"/>
          </a:xfrm>
          <a:prstGeom prst="rect">
            <a:avLst/>
          </a:prstGeom>
          <a:noFill/>
        </p:spPr>
        <p:txBody>
          <a:bodyPr wrap="square" rtlCol="0">
            <a:spAutoFit/>
          </a:bodyPr>
          <a:lstStyle/>
          <a:p>
            <a:pPr algn="just"/>
            <a:r>
              <a:rPr lang="el-GR" sz="3200" dirty="0"/>
              <a:t>Ο πολιτισμός γεννιέται μέσα στην προσπάθεια ενός ανθρώπου και ενός λαού να επιβιώσει σε ένα δύσκολο και συχνά επικίνδυνο φυσικό περιβάλλον, σε περιοχές καλυμμένες με πάγο ή ερήμους, περιοχές που κατοικούνται από άγρια ​​θηρία κ.ά.</a:t>
            </a:r>
          </a:p>
          <a:p>
            <a:pPr algn="just"/>
            <a:r>
              <a:rPr lang="el-GR" sz="3200" dirty="0"/>
              <a:t>Ο Μηχανισμός, ένας αρχαίος υπολογιστής, μια ημερολογιακή συσκευή για να έχεις σωστό ημερολόγιο, να μετράς τον χρόνο και να προβλέπεις τη θέση των ουράνιων αντικειμένων, είναι το αποκορύφωμα της εξέλιξης της επιστήμης και  του πολιτισμού, η οποία βασίζεται στη διδασκαλία και τα δόγματα των Πυθαγορείων. Αυτά οδήγησαν στην ακριβή έκφραση της γνώσης μας για τον Κόσμο, στην επιστημονική γνώση με τη χρήση ακριβών και κατάλληλων μαθηματικών, που μας επιτρέπουν να προβλέψουμε σωστά πολλά ουράνια φαινόμενα. Αυτή η διαδικασία βασίζεται σε πειράματα και παρατηρήσεις των φαινομένων, στην αντίληψη ότι η φύση είναι αρμονική με τις συμμετρίες, ότι ο Κόσμος έχει μεταφορικά τη λεγόμενη Μουσική των Σφαιρών και όλα αυτά με βάση την αντίληψη της αιτιοκρατίας (ντετερμινισμού), δηλαδή ότι η αιτιότητα καθορίζει την εξέλιξη των φυσικών φαινομένων.</a:t>
            </a:r>
          </a:p>
          <a:p>
            <a:pPr algn="just"/>
            <a:r>
              <a:rPr lang="el-GR" sz="3200" dirty="0"/>
              <a:t>Ο Μηχανισμός συνεπώς είναι η επιτομή της ελληνικής φιλοσοφίας και ειδικότερα της πυθαγόρειας φιλοσοφίας.</a:t>
            </a:r>
          </a:p>
          <a:p>
            <a:pPr algn="just"/>
            <a:r>
              <a:rPr lang="el-GR" sz="3200" dirty="0"/>
              <a:t>Από τους προϊστορικούς χρόνους οι άνθρωποι ανακαλύπτουν τους ρυθμούς του κόσμου, των ουράνιων φαινομένων, τον κύκλο των εποχών, της Σελήνης. Ανέπτυξαν ημερολόγια για να ρυθμίζουν τη ζωή τους και για αυτό ανέπτυξαν τα μαθηματικά και την αστρονομία. Η αστρονομία αναπτύχθηκε ως εφαρμοσμένη και πρακτική επιστήμη, απαραίτητη για τη ρύθμιση της ζωής και των κοινωνικών ρυθμών, ημερήσιου, μηνιαίου και ετήσιου. Οι άνθρωποι άρχισαν να παρακολουθούν τα ουράνια σώματα. Παρατήρησαν τις κανονικές κινήσεις των ουράνιων σωμάτων, των αστεριών, του Ήλιου, της Σελήνης και των πλανητών. Χρησιμοποίησαν καθιερωμένα μαθηματικά και επινόησαν νέα μαθηματικά για την αστρονομία τους και τα ημερολόγια.</a:t>
            </a:r>
          </a:p>
          <a:p>
            <a:pPr algn="just"/>
            <a:r>
              <a:rPr lang="el-GR" sz="3200" dirty="0"/>
              <a:t>Κατάλαβαν ότι υπάρχουν νόμοι της φυσικής και της αιτιότητας και ότι ο Κόσμος μπορεί να γίνει κατανοητός, να αναπαρασταθεί σωστά και αποκλειστικά με τη χρήση των μαθηματικών με τα οποία εκφράζονται οι νόμοι της φυσικής. Άρχισαν να κατασκευάζουν αστρονομικά μοντέλα για να αναπαράγουν, να προβλέπουν τις κινήσεις των ουράνιων σωμάτων και να βρίσκουν τις θέσεις τους.</a:t>
            </a:r>
          </a:p>
          <a:p>
            <a:pPr algn="just"/>
            <a:r>
              <a:rPr lang="el-GR" sz="3200" dirty="0"/>
              <a:t>Αρχικά οι άνθρωποι χρησιμοποιούσαν μικρές πέτρες ή ραβδιά για να κάνουν μαθηματικά και χρησιμοποιούσαν κύκλους με τρύπες ή πόλους στο έδαφος ή μεγαλιθικές κατασκευές όπως το </a:t>
            </a:r>
            <a:r>
              <a:rPr lang="el-GR" sz="3200" dirty="0" err="1"/>
              <a:t>Στόουνχεντζ</a:t>
            </a:r>
            <a:r>
              <a:rPr lang="el-GR" sz="3200" dirty="0"/>
              <a:t>, για να τηρήσουν ένα καλό ημερολόγιο και να προβλέψουν τον καιρό για τη σπορά και τα αστρονομικά φαινόμενα. </a:t>
            </a:r>
          </a:p>
          <a:p>
            <a:pPr algn="just"/>
            <a:r>
              <a:rPr lang="el-GR" sz="3200" dirty="0"/>
              <a:t>Σταδιακά οι επιστήμονες αντικατέστησαν τις πέτρες με δόντια σε γρανάζια που έκαναν μαθηματικές πράξεις αυτόματα και έδιναν τα αποτελέσματα με δείκτες που έδειχναν το αποτέλεσμα σε κατάλληλες κλίμακες.</a:t>
            </a:r>
          </a:p>
          <a:p>
            <a:pPr algn="just"/>
            <a:r>
              <a:rPr lang="el-GR" sz="3200" dirty="0"/>
              <a:t>Οι Έλληνες είχαν αναπτύξει θεωρητικό συλλογισμό στα μαθηματικά και στην επιστήμη ως σημαντικό συστατικό της φιλοσοφίας τον 7</a:t>
            </a:r>
            <a:r>
              <a:rPr lang="el-GR" sz="3200" baseline="30000" dirty="0"/>
              <a:t>ο</a:t>
            </a:r>
            <a:r>
              <a:rPr lang="el-GR" sz="3200" dirty="0"/>
              <a:t> και 6</a:t>
            </a:r>
            <a:r>
              <a:rPr lang="el-GR" sz="3200" baseline="30000" dirty="0"/>
              <a:t>ο</a:t>
            </a:r>
            <a:r>
              <a:rPr lang="el-GR" sz="3200" dirty="0"/>
              <a:t> αιώνα </a:t>
            </a:r>
            <a:r>
              <a:rPr lang="el-GR" sz="3200" dirty="0" err="1"/>
              <a:t>π.Χ.</a:t>
            </a:r>
            <a:r>
              <a:rPr lang="el-GR" sz="3200" dirty="0"/>
              <a:t> Αυτό επέτρεψε την καλύτερη κατανόηση του Κόσμου, τη μοντελοποίηση και την πρόβλεψη των ουράνιων φαινομένων και αργότερα και άλλων φυσικών φαινομένων.</a:t>
            </a:r>
          </a:p>
        </p:txBody>
      </p:sp>
      <p:pic>
        <p:nvPicPr>
          <p:cNvPr id="1026" name="Picture 2" descr="Prometheus_Academy_Athens2009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66562" y="10445278"/>
            <a:ext cx="11059907" cy="7629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1"/>
          <p:cNvSpPr/>
          <p:nvPr/>
        </p:nvSpPr>
        <p:spPr>
          <a:xfrm>
            <a:off x="2332193" y="18762926"/>
            <a:ext cx="10928856" cy="2308324"/>
          </a:xfrm>
          <a:prstGeom prst="rect">
            <a:avLst/>
          </a:prstGeom>
        </p:spPr>
        <p:txBody>
          <a:bodyPr wrap="square">
            <a:spAutoFit/>
          </a:bodyPr>
          <a:lstStyle/>
          <a:p>
            <a:pPr algn="ctr"/>
            <a:r>
              <a:rPr lang="en-US" sz="3600" dirty="0" err="1"/>
              <a:t>Prometeu</a:t>
            </a:r>
            <a:r>
              <a:rPr lang="en-US" sz="3600" dirty="0"/>
              <a:t> </a:t>
            </a:r>
            <a:r>
              <a:rPr lang="en-US" sz="3600" dirty="0" err="1"/>
              <a:t>ua</a:t>
            </a:r>
            <a:r>
              <a:rPr lang="en-US" sz="3600" dirty="0"/>
              <a:t> </a:t>
            </a:r>
            <a:r>
              <a:rPr lang="en-US" sz="3600" dirty="0" err="1"/>
              <a:t>dha</a:t>
            </a:r>
            <a:r>
              <a:rPr lang="en-US" sz="3600" dirty="0"/>
              <a:t> </a:t>
            </a:r>
            <a:r>
              <a:rPr lang="en-US" sz="3600" dirty="0" err="1"/>
              <a:t>njerëzve</a:t>
            </a:r>
            <a:r>
              <a:rPr lang="en-US" sz="3600" dirty="0"/>
              <a:t> </a:t>
            </a:r>
            <a:r>
              <a:rPr lang="en-US" sz="3600" dirty="0" err="1"/>
              <a:t>shpikjet</a:t>
            </a:r>
            <a:r>
              <a:rPr lang="en-US" sz="3600" dirty="0"/>
              <a:t> duke </a:t>
            </a:r>
            <a:r>
              <a:rPr lang="en-US" sz="3600" dirty="0" err="1"/>
              <a:t>filluar</a:t>
            </a:r>
            <a:r>
              <a:rPr lang="en-US" sz="3600" dirty="0"/>
              <a:t> </a:t>
            </a:r>
            <a:r>
              <a:rPr lang="en-US" sz="3600" dirty="0" err="1"/>
              <a:t>nga</a:t>
            </a:r>
            <a:r>
              <a:rPr lang="en-US" sz="3600" dirty="0"/>
              <a:t> </a:t>
            </a:r>
            <a:r>
              <a:rPr lang="en-US" sz="3600" dirty="0" err="1"/>
              <a:t>zjarri</a:t>
            </a:r>
            <a:r>
              <a:rPr lang="en-US" sz="3600" dirty="0"/>
              <a:t>. Mural </a:t>
            </a:r>
            <a:r>
              <a:rPr lang="en-US" sz="3600" dirty="0" err="1"/>
              <a:t>në</a:t>
            </a:r>
            <a:r>
              <a:rPr lang="en-US" sz="3600" dirty="0"/>
              <a:t> </a:t>
            </a:r>
            <a:r>
              <a:rPr lang="en-US" sz="3600" dirty="0" err="1"/>
              <a:t>Akademinë</a:t>
            </a:r>
            <a:r>
              <a:rPr lang="en-US" sz="3600" dirty="0"/>
              <a:t> e </a:t>
            </a:r>
            <a:r>
              <a:rPr lang="en-US" sz="3600" dirty="0" err="1"/>
              <a:t>Athinës</a:t>
            </a:r>
            <a:r>
              <a:rPr lang="en-US" sz="3600" dirty="0"/>
              <a:t>.</a:t>
            </a:r>
          </a:p>
          <a:p>
            <a:pPr algn="ctr"/>
            <a:r>
              <a:rPr lang="el-GR" sz="3600" dirty="0"/>
              <a:t>Ο Προμηθέας δίνει τη φωτιά στους Ανθρώπους</a:t>
            </a:r>
            <a:r>
              <a:rPr lang="en-US" sz="3600" dirty="0"/>
              <a:t>. </a:t>
            </a:r>
            <a:r>
              <a:rPr lang="el-GR" sz="3600" dirty="0"/>
              <a:t>Τοιχογραφία στην Ακαδημία Αθηνών.</a:t>
            </a:r>
          </a:p>
        </p:txBody>
      </p:sp>
      <p:pic>
        <p:nvPicPr>
          <p:cNvPr id="1027"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188983" y="40632172"/>
            <a:ext cx="8511772" cy="8143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978</Words>
  <Application>Microsoft Office PowerPoint</Application>
  <PresentationFormat>Προσαρμογή</PresentationFormat>
  <Paragraphs>30</Paragraphs>
  <Slides>1</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vt:i4>
      </vt:variant>
    </vt:vector>
  </HeadingPairs>
  <TitlesOfParts>
    <vt:vector size="5" baseType="lpstr">
      <vt:lpstr>Arial</vt:lpstr>
      <vt:lpstr>Calibri</vt:lpstr>
      <vt:lpstr>Times New Roman</vt:lpstr>
      <vt:lpstr>Θέμα του Office</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erg_ASTROFISIKIS</dc:creator>
  <cp:lastModifiedBy>Xenophon Moussas</cp:lastModifiedBy>
  <cp:revision>68</cp:revision>
  <dcterms:created xsi:type="dcterms:W3CDTF">2014-06-01T18:00:45Z</dcterms:created>
  <dcterms:modified xsi:type="dcterms:W3CDTF">2025-07-23T06:41:40Z</dcterms:modified>
</cp:coreProperties>
</file>